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sldIdLst>
    <p:sldId id="256" r:id="rId2"/>
    <p:sldId id="282" r:id="rId3"/>
    <p:sldId id="283" r:id="rId4"/>
    <p:sldId id="284" r:id="rId5"/>
    <p:sldId id="285" r:id="rId6"/>
    <p:sldId id="257" r:id="rId7"/>
    <p:sldId id="258" r:id="rId8"/>
    <p:sldId id="259" r:id="rId9"/>
    <p:sldId id="260" r:id="rId10"/>
    <p:sldId id="261" r:id="rId11"/>
    <p:sldId id="262" r:id="rId12"/>
    <p:sldId id="263" r:id="rId13"/>
    <p:sldId id="264" r:id="rId14"/>
    <p:sldId id="265" r:id="rId15"/>
    <p:sldId id="281" r:id="rId16"/>
    <p:sldId id="266" r:id="rId17"/>
    <p:sldId id="280" r:id="rId18"/>
    <p:sldId id="267" r:id="rId19"/>
    <p:sldId id="268" r:id="rId20"/>
    <p:sldId id="269" r:id="rId21"/>
    <p:sldId id="270" r:id="rId22"/>
    <p:sldId id="271" r:id="rId23"/>
    <p:sldId id="272" r:id="rId24"/>
    <p:sldId id="274" r:id="rId25"/>
    <p:sldId id="275" r:id="rId26"/>
    <p:sldId id="276" r:id="rId27"/>
    <p:sldId id="277" r:id="rId28"/>
    <p:sldId id="278" r:id="rId29"/>
    <p:sldId id="279" r:id="rId30"/>
    <p:sldId id="286" r:id="rId31"/>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516" y="46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3794" name="Rectangle 2"/>
          <p:cNvSpPr>
            <a:spLocks noGrp="1" noChangeArrowheads="1"/>
          </p:cNvSpPr>
          <p:nvPr>
            <p:ph type="ctrTitle" sz="quarter"/>
          </p:nvPr>
        </p:nvSpPr>
        <p:spPr>
          <a:xfrm>
            <a:off x="2738438" y="1381125"/>
            <a:ext cx="6253162" cy="2333625"/>
          </a:xfrm>
        </p:spPr>
        <p:txBody>
          <a:bodyPr/>
          <a:lstStyle>
            <a:lvl1pPr>
              <a:defRPr/>
            </a:lvl1pPr>
          </a:lstStyle>
          <a:p>
            <a:r>
              <a:rPr lang="en-US"/>
              <a:t>Click to edit Master title style</a:t>
            </a:r>
          </a:p>
        </p:txBody>
      </p:sp>
      <p:sp>
        <p:nvSpPr>
          <p:cNvPr id="33795" name="Rectangle 3"/>
          <p:cNvSpPr>
            <a:spLocks noGrp="1" noChangeArrowheads="1"/>
          </p:cNvSpPr>
          <p:nvPr>
            <p:ph type="subTitle" sz="quarter" idx="1"/>
          </p:nvPr>
        </p:nvSpPr>
        <p:spPr>
          <a:xfrm>
            <a:off x="2741613" y="4124325"/>
            <a:ext cx="6249987" cy="1285875"/>
          </a:xfrm>
        </p:spPr>
        <p:txBody>
          <a:bodyPr/>
          <a:lstStyle>
            <a:lvl1pPr marL="0" indent="0">
              <a:buFont typeface="Wingdings" pitchFamily="2" charset="2"/>
              <a:buNone/>
              <a:defRPr/>
            </a:lvl1pPr>
          </a:lstStyle>
          <a:p>
            <a:r>
              <a:rPr lang="en-US"/>
              <a:t>Click to edit Master subtitle style</a:t>
            </a:r>
          </a:p>
        </p:txBody>
      </p:sp>
      <p:sp>
        <p:nvSpPr>
          <p:cNvPr id="33796" name="Rectangle 4"/>
          <p:cNvSpPr>
            <a:spLocks noGrp="1" noChangeArrowheads="1"/>
          </p:cNvSpPr>
          <p:nvPr>
            <p:ph type="dt" sz="quarter" idx="2"/>
          </p:nvPr>
        </p:nvSpPr>
        <p:spPr>
          <a:xfrm>
            <a:off x="2743200" y="5410200"/>
            <a:ext cx="6248400" cy="457200"/>
          </a:xfrm>
        </p:spPr>
        <p:txBody>
          <a:bodyPr wrap="none"/>
          <a:lstStyle>
            <a:lvl1pPr>
              <a:defRPr sz="3200" b="1">
                <a:latin typeface="+mn-lt"/>
              </a:defRPr>
            </a:lvl1pPr>
          </a:lstStyle>
          <a:p>
            <a:endParaRPr lang="en-US"/>
          </a:p>
        </p:txBody>
      </p:sp>
      <p:grpSp>
        <p:nvGrpSpPr>
          <p:cNvPr id="33797" name="Group 5"/>
          <p:cNvGrpSpPr>
            <a:grpSpLocks/>
          </p:cNvGrpSpPr>
          <p:nvPr/>
        </p:nvGrpSpPr>
        <p:grpSpPr bwMode="auto">
          <a:xfrm>
            <a:off x="0" y="0"/>
            <a:ext cx="1557338" cy="6878638"/>
            <a:chOff x="0" y="-6"/>
            <a:chExt cx="981" cy="4333"/>
          </a:xfrm>
        </p:grpSpPr>
        <p:sp>
          <p:nvSpPr>
            <p:cNvPr id="33798" name="Rectangle 6"/>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3799" name="Rectangle 7"/>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00" name="Rectangle 8"/>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01" name="Rectangle 9"/>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02" name="Freeform 10"/>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3" name="Freeform 11"/>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4" name="Freeform 12"/>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5" name="Freeform 13"/>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6" name="Freeform 14"/>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7" name="Freeform 15"/>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8" name="Freeform 16"/>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09" name="Freeform 17"/>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0" name="Rectangle 18"/>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3811" name="Rectangle 19"/>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12" name="Rectangle 20"/>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13" name="Rectangle 21"/>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3814" name="Freeform 22"/>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5" name="Freeform 23"/>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6" name="Freeform 24"/>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7" name="Freeform 25"/>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8" name="Freeform 26"/>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19" name="Freeform 27"/>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0" name="Freeform 28"/>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1" name="Freeform 29"/>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2" name="Freeform 30"/>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3" name="Freeform 31"/>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24" name="Rectangle 32"/>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endParaRPr lang="en-US"/>
            </a:p>
          </p:txBody>
        </p:sp>
        <p:sp>
          <p:nvSpPr>
            <p:cNvPr id="33825" name="Line 33"/>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sp>
          <p:nvSpPr>
            <p:cNvPr id="33826" name="Line 34"/>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grpSp>
      <p:grpSp>
        <p:nvGrpSpPr>
          <p:cNvPr id="33827" name="Group 35"/>
          <p:cNvGrpSpPr>
            <a:grpSpLocks/>
          </p:cNvGrpSpPr>
          <p:nvPr/>
        </p:nvGrpSpPr>
        <p:grpSpPr bwMode="auto">
          <a:xfrm>
            <a:off x="523875" y="1428750"/>
            <a:ext cx="2095500" cy="2095500"/>
            <a:chOff x="330" y="900"/>
            <a:chExt cx="1320" cy="1320"/>
          </a:xfrm>
        </p:grpSpPr>
        <p:sp>
          <p:nvSpPr>
            <p:cNvPr id="33828" name="Rectangle 36"/>
            <p:cNvSpPr>
              <a:spLocks noChangeArrowheads="1"/>
            </p:cNvSpPr>
            <p:nvPr/>
          </p:nvSpPr>
          <p:spPr bwMode="auto">
            <a:xfrm>
              <a:off x="975" y="900"/>
              <a:ext cx="675" cy="1320"/>
            </a:xfrm>
            <a:prstGeom prst="rect">
              <a:avLst/>
            </a:prstGeom>
            <a:gradFill rotWithShape="0">
              <a:gsLst>
                <a:gs pos="0">
                  <a:schemeClr val="bg1">
                    <a:gamma/>
                    <a:shade val="46275"/>
                    <a:invGamma/>
                  </a:schemeClr>
                </a:gs>
                <a:gs pos="100000">
                  <a:schemeClr val="bg1"/>
                </a:gs>
              </a:gsLst>
              <a:path path="shape">
                <a:fillToRect l="50000" t="50000" r="50000" b="50000"/>
              </a:path>
            </a:gradFill>
            <a:ln w="9525">
              <a:noFill/>
              <a:miter lim="800000"/>
              <a:headEnd/>
              <a:tailEnd/>
            </a:ln>
            <a:effectLst/>
          </p:spPr>
          <p:txBody>
            <a:bodyPr/>
            <a:lstStyle/>
            <a:p>
              <a:endParaRPr lang="en-US"/>
            </a:p>
          </p:txBody>
        </p:sp>
        <p:grpSp>
          <p:nvGrpSpPr>
            <p:cNvPr id="33829" name="Group 37"/>
            <p:cNvGrpSpPr>
              <a:grpSpLocks/>
            </p:cNvGrpSpPr>
            <p:nvPr/>
          </p:nvGrpSpPr>
          <p:grpSpPr bwMode="auto">
            <a:xfrm>
              <a:off x="330" y="1015"/>
              <a:ext cx="1079" cy="1060"/>
              <a:chOff x="330" y="1015"/>
              <a:chExt cx="1079" cy="1060"/>
            </a:xfrm>
          </p:grpSpPr>
          <p:grpSp>
            <p:nvGrpSpPr>
              <p:cNvPr id="33830" name="Group 38"/>
              <p:cNvGrpSpPr>
                <a:grpSpLocks/>
              </p:cNvGrpSpPr>
              <p:nvPr/>
            </p:nvGrpSpPr>
            <p:grpSpPr bwMode="auto">
              <a:xfrm>
                <a:off x="330" y="1015"/>
                <a:ext cx="1079" cy="1060"/>
                <a:chOff x="330" y="1015"/>
                <a:chExt cx="1079" cy="1060"/>
              </a:xfrm>
            </p:grpSpPr>
            <p:grpSp>
              <p:nvGrpSpPr>
                <p:cNvPr id="33831" name="Group 39"/>
                <p:cNvGrpSpPr>
                  <a:grpSpLocks/>
                </p:cNvGrpSpPr>
                <p:nvPr/>
              </p:nvGrpSpPr>
              <p:grpSpPr bwMode="auto">
                <a:xfrm>
                  <a:off x="330" y="1015"/>
                  <a:ext cx="1079" cy="1060"/>
                  <a:chOff x="330" y="1015"/>
                  <a:chExt cx="1079" cy="1060"/>
                </a:xfrm>
              </p:grpSpPr>
              <p:sp>
                <p:nvSpPr>
                  <p:cNvPr id="33832" name="Rectangle 40"/>
                  <p:cNvSpPr>
                    <a:spLocks noChangeArrowheads="1"/>
                  </p:cNvSpPr>
                  <p:nvPr/>
                </p:nvSpPr>
                <p:spPr bwMode="auto">
                  <a:xfrm>
                    <a:off x="333" y="1910"/>
                    <a:ext cx="1074" cy="165"/>
                  </a:xfrm>
                  <a:prstGeom prst="rect">
                    <a:avLst/>
                  </a:prstGeom>
                  <a:gradFill rotWithShape="0">
                    <a:gsLst>
                      <a:gs pos="0">
                        <a:schemeClr val="accent1"/>
                      </a:gs>
                      <a:gs pos="100000">
                        <a:schemeClr val="accent1">
                          <a:gamma/>
                          <a:shade val="46275"/>
                          <a:invGamma/>
                        </a:schemeClr>
                      </a:gs>
                    </a:gsLst>
                    <a:lin ang="5400000" scaled="1"/>
                  </a:gradFill>
                  <a:ln w="9525">
                    <a:noFill/>
                    <a:miter lim="800000"/>
                    <a:headEnd/>
                    <a:tailEnd/>
                  </a:ln>
                  <a:effectLst/>
                </p:spPr>
                <p:txBody>
                  <a:bodyPr/>
                  <a:lstStyle/>
                  <a:p>
                    <a:endParaRPr lang="en-US"/>
                  </a:p>
                </p:txBody>
              </p:sp>
              <p:sp>
                <p:nvSpPr>
                  <p:cNvPr id="33833" name="Rectangle 41"/>
                  <p:cNvSpPr>
                    <a:spLocks noChangeArrowheads="1"/>
                  </p:cNvSpPr>
                  <p:nvPr/>
                </p:nvSpPr>
                <p:spPr bwMode="auto">
                  <a:xfrm>
                    <a:off x="333" y="1015"/>
                    <a:ext cx="1074" cy="165"/>
                  </a:xfrm>
                  <a:prstGeom prst="rect">
                    <a:avLst/>
                  </a:prstGeom>
                  <a:gradFill rotWithShape="0">
                    <a:gsLst>
                      <a:gs pos="0">
                        <a:schemeClr val="accent1">
                          <a:gamma/>
                          <a:shade val="46275"/>
                          <a:invGamma/>
                        </a:schemeClr>
                      </a:gs>
                      <a:gs pos="100000">
                        <a:schemeClr val="accent1"/>
                      </a:gs>
                    </a:gsLst>
                    <a:lin ang="5400000" scaled="1"/>
                  </a:gradFill>
                  <a:ln w="9525">
                    <a:noFill/>
                    <a:miter lim="800000"/>
                    <a:headEnd/>
                    <a:tailEnd/>
                  </a:ln>
                  <a:effectLst/>
                </p:spPr>
                <p:txBody>
                  <a:bodyPr/>
                  <a:lstStyle/>
                  <a:p>
                    <a:endParaRPr lang="en-US"/>
                  </a:p>
                </p:txBody>
              </p:sp>
              <p:sp>
                <p:nvSpPr>
                  <p:cNvPr id="33834" name="AutoShape 42"/>
                  <p:cNvSpPr>
                    <a:spLocks noChangeArrowheads="1"/>
                  </p:cNvSpPr>
                  <p:nvPr/>
                </p:nvSpPr>
                <p:spPr bwMode="auto">
                  <a:xfrm rot="5400000" flipV="1">
                    <a:off x="-91" y="144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3835" name="AutoShape 43"/>
                  <p:cNvSpPr>
                    <a:spLocks noChangeArrowheads="1"/>
                  </p:cNvSpPr>
                  <p:nvPr/>
                </p:nvSpPr>
                <p:spPr bwMode="auto">
                  <a:xfrm rot="-5400000" flipH="1" flipV="1">
                    <a:off x="802" y="1436"/>
                    <a:ext cx="1028" cy="186"/>
                  </a:xfrm>
                  <a:custGeom>
                    <a:avLst/>
                    <a:gdLst>
                      <a:gd name="G0" fmla="+- 2645 0 0"/>
                      <a:gd name="G1" fmla="+- 21600 0 2645"/>
                      <a:gd name="G2" fmla="*/ 2645 1 2"/>
                      <a:gd name="G3" fmla="+- 21600 0 G2"/>
                      <a:gd name="G4" fmla="+/ 2645 21600 2"/>
                      <a:gd name="G5" fmla="+/ G1 0 2"/>
                      <a:gd name="G6" fmla="*/ 21600 21600 2645"/>
                      <a:gd name="G7" fmla="*/ G6 1 2"/>
                      <a:gd name="G8" fmla="+- 21600 0 G7"/>
                      <a:gd name="G9" fmla="*/ 21600 1 2"/>
                      <a:gd name="G10" fmla="+- 2645 0 G9"/>
                      <a:gd name="G11" fmla="?: G10 G8 0"/>
                      <a:gd name="G12" fmla="?: G10 G7 21600"/>
                      <a:gd name="T0" fmla="*/ 20277 w 21600"/>
                      <a:gd name="T1" fmla="*/ 10800 h 21600"/>
                      <a:gd name="T2" fmla="*/ 10800 w 21600"/>
                      <a:gd name="T3" fmla="*/ 21600 h 21600"/>
                      <a:gd name="T4" fmla="*/ 1323 w 21600"/>
                      <a:gd name="T5" fmla="*/ 10800 h 21600"/>
                      <a:gd name="T6" fmla="*/ 10800 w 21600"/>
                      <a:gd name="T7" fmla="*/ 0 h 21600"/>
                      <a:gd name="T8" fmla="*/ 3123 w 21600"/>
                      <a:gd name="T9" fmla="*/ 3123 h 21600"/>
                      <a:gd name="T10" fmla="*/ 18477 w 21600"/>
                      <a:gd name="T11" fmla="*/ 18477 h 21600"/>
                    </a:gdLst>
                    <a:ahLst/>
                    <a:cxnLst>
                      <a:cxn ang="0">
                        <a:pos x="T0" y="T1"/>
                      </a:cxn>
                      <a:cxn ang="0">
                        <a:pos x="T2" y="T3"/>
                      </a:cxn>
                      <a:cxn ang="0">
                        <a:pos x="T4" y="T5"/>
                      </a:cxn>
                      <a:cxn ang="0">
                        <a:pos x="T6" y="T7"/>
                      </a:cxn>
                    </a:cxnLst>
                    <a:rect l="T8" t="T9" r="T10" b="T11"/>
                    <a:pathLst>
                      <a:path w="21600" h="21600">
                        <a:moveTo>
                          <a:pt x="0" y="0"/>
                        </a:moveTo>
                        <a:lnTo>
                          <a:pt x="2645" y="21600"/>
                        </a:lnTo>
                        <a:lnTo>
                          <a:pt x="18955" y="21600"/>
                        </a:lnTo>
                        <a:lnTo>
                          <a:pt x="21600" y="0"/>
                        </a:lnTo>
                        <a:close/>
                      </a:path>
                    </a:pathLst>
                  </a:cu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grpSp>
            <p:sp>
              <p:nvSpPr>
                <p:cNvPr id="33836" name="Rectangle 44"/>
                <p:cNvSpPr>
                  <a:spLocks noChangeArrowheads="1"/>
                </p:cNvSpPr>
                <p:nvPr/>
              </p:nvSpPr>
              <p:spPr bwMode="auto">
                <a:xfrm>
                  <a:off x="433" y="1111"/>
                  <a:ext cx="874" cy="868"/>
                </a:xfrm>
                <a:prstGeom prst="rect">
                  <a:avLst/>
                </a:prstGeom>
                <a:gradFill rotWithShape="0">
                  <a:gsLst>
                    <a:gs pos="0">
                      <a:schemeClr val="accent1">
                        <a:gamma/>
                        <a:shade val="46275"/>
                        <a:invGamma/>
                      </a:schemeClr>
                    </a:gs>
                    <a:gs pos="100000">
                      <a:schemeClr val="accent1"/>
                    </a:gs>
                  </a:gsLst>
                  <a:path path="shape">
                    <a:fillToRect l="50000" t="50000" r="50000" b="50000"/>
                  </a:path>
                </a:gradFill>
                <a:ln w="9525">
                  <a:noFill/>
                  <a:miter lim="800000"/>
                  <a:headEnd/>
                  <a:tailEnd/>
                </a:ln>
                <a:effectLst/>
              </p:spPr>
              <p:txBody>
                <a:bodyPr/>
                <a:lstStyle/>
                <a:p>
                  <a:endParaRPr lang="en-US"/>
                </a:p>
              </p:txBody>
            </p:sp>
            <p:sp>
              <p:nvSpPr>
                <p:cNvPr id="33837" name="Oval 45"/>
                <p:cNvSpPr>
                  <a:spLocks noChangeArrowheads="1"/>
                </p:cNvSpPr>
                <p:nvPr/>
              </p:nvSpPr>
              <p:spPr bwMode="auto">
                <a:xfrm>
                  <a:off x="484" y="1170"/>
                  <a:ext cx="772" cy="750"/>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sp>
              <p:nvSpPr>
                <p:cNvPr id="33838" name="Oval 46"/>
                <p:cNvSpPr>
                  <a:spLocks noChangeArrowheads="1"/>
                </p:cNvSpPr>
                <p:nvPr/>
              </p:nvSpPr>
              <p:spPr bwMode="auto">
                <a:xfrm>
                  <a:off x="559" y="1241"/>
                  <a:ext cx="622" cy="608"/>
                </a:xfrm>
                <a:prstGeom prst="ellipse">
                  <a:avLst/>
                </a:prstGeom>
                <a:gradFill rotWithShape="0">
                  <a:gsLst>
                    <a:gs pos="0">
                      <a:schemeClr val="accent1">
                        <a:gamma/>
                        <a:shade val="46275"/>
                        <a:invGamma/>
                      </a:schemeClr>
                    </a:gs>
                    <a:gs pos="100000">
                      <a:schemeClr val="accent1"/>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sp>
              <p:nvSpPr>
                <p:cNvPr id="33839" name="Oval 47"/>
                <p:cNvSpPr>
                  <a:spLocks noChangeArrowheads="1"/>
                </p:cNvSpPr>
                <p:nvPr/>
              </p:nvSpPr>
              <p:spPr bwMode="auto">
                <a:xfrm>
                  <a:off x="624" y="1303"/>
                  <a:ext cx="492" cy="484"/>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grpSp>
          <p:grpSp>
            <p:nvGrpSpPr>
              <p:cNvPr id="33840" name="Group 48"/>
              <p:cNvGrpSpPr>
                <a:grpSpLocks/>
              </p:cNvGrpSpPr>
              <p:nvPr/>
            </p:nvGrpSpPr>
            <p:grpSpPr bwMode="auto">
              <a:xfrm>
                <a:off x="634" y="1345"/>
                <a:ext cx="447" cy="402"/>
                <a:chOff x="634" y="1345"/>
                <a:chExt cx="447" cy="402"/>
              </a:xfrm>
            </p:grpSpPr>
            <p:sp>
              <p:nvSpPr>
                <p:cNvPr id="33841" name="Arc 49"/>
                <p:cNvSpPr>
                  <a:spLocks/>
                </p:cNvSpPr>
                <p:nvPr/>
              </p:nvSpPr>
              <p:spPr bwMode="auto">
                <a:xfrm>
                  <a:off x="856" y="1409"/>
                  <a:ext cx="34" cy="288"/>
                </a:xfrm>
                <a:custGeom>
                  <a:avLst/>
                  <a:gdLst>
                    <a:gd name="G0" fmla="+- 0 0 0"/>
                    <a:gd name="G1" fmla="+- 21600 0 0"/>
                    <a:gd name="G2" fmla="+- 21600 0 0"/>
                    <a:gd name="T0" fmla="*/ 0 w 21600"/>
                    <a:gd name="T1" fmla="*/ 0 h 43200"/>
                    <a:gd name="T2" fmla="*/ 0 w 21600"/>
                    <a:gd name="T3" fmla="*/ 43200 h 43200"/>
                    <a:gd name="T4" fmla="*/ 0 w 21600"/>
                    <a:gd name="T5" fmla="*/ 21600 h 43200"/>
                  </a:gdLst>
                  <a:ahLst/>
                  <a:cxnLst>
                    <a:cxn ang="0">
                      <a:pos x="T0" y="T1"/>
                    </a:cxn>
                    <a:cxn ang="0">
                      <a:pos x="T2" y="T3"/>
                    </a:cxn>
                    <a:cxn ang="0">
                      <a:pos x="T4" y="T5"/>
                    </a:cxn>
                  </a:cxnLst>
                  <a:rect l="0" t="0" r="r" b="b"/>
                  <a:pathLst>
                    <a:path w="21600" h="43200" fill="none" extrusionOk="0">
                      <a:moveTo>
                        <a:pt x="-1" y="0"/>
                      </a:moveTo>
                      <a:cubicBezTo>
                        <a:pt x="11929" y="0"/>
                        <a:pt x="21600" y="9670"/>
                        <a:pt x="21600" y="21600"/>
                      </a:cubicBezTo>
                      <a:cubicBezTo>
                        <a:pt x="21600" y="33529"/>
                        <a:pt x="11929" y="43199"/>
                        <a:pt x="0" y="43200"/>
                      </a:cubicBezTo>
                    </a:path>
                    <a:path w="21600" h="43200" stroke="0" extrusionOk="0">
                      <a:moveTo>
                        <a:pt x="-1" y="0"/>
                      </a:moveTo>
                      <a:cubicBezTo>
                        <a:pt x="11929" y="0"/>
                        <a:pt x="21600" y="9670"/>
                        <a:pt x="21600" y="21600"/>
                      </a:cubicBezTo>
                      <a:cubicBezTo>
                        <a:pt x="21600" y="33529"/>
                        <a:pt x="11929" y="43199"/>
                        <a:pt x="0" y="43200"/>
                      </a:cubicBezTo>
                      <a:lnTo>
                        <a:pt x="0" y="21600"/>
                      </a:lnTo>
                      <a:close/>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2" name="Arc 50"/>
                <p:cNvSpPr>
                  <a:spLocks/>
                </p:cNvSpPr>
                <p:nvPr/>
              </p:nvSpPr>
              <p:spPr bwMode="auto">
                <a:xfrm>
                  <a:off x="827" y="1409"/>
                  <a:ext cx="34" cy="288"/>
                </a:xfrm>
                <a:custGeom>
                  <a:avLst/>
                  <a:gdLst>
                    <a:gd name="G0" fmla="+- 21600 0 0"/>
                    <a:gd name="G1" fmla="+- 21600 0 0"/>
                    <a:gd name="G2" fmla="+- 21600 0 0"/>
                    <a:gd name="T0" fmla="*/ 21600 w 21600"/>
                    <a:gd name="T1" fmla="*/ 43200 h 43200"/>
                    <a:gd name="T2" fmla="*/ 21600 w 21600"/>
                    <a:gd name="T3" fmla="*/ 0 h 43200"/>
                    <a:gd name="T4" fmla="*/ 21600 w 21600"/>
                    <a:gd name="T5" fmla="*/ 21600 h 43200"/>
                  </a:gdLst>
                  <a:ahLst/>
                  <a:cxnLst>
                    <a:cxn ang="0">
                      <a:pos x="T0" y="T1"/>
                    </a:cxn>
                    <a:cxn ang="0">
                      <a:pos x="T2" y="T3"/>
                    </a:cxn>
                    <a:cxn ang="0">
                      <a:pos x="T4" y="T5"/>
                    </a:cxn>
                  </a:cxnLst>
                  <a:rect l="0" t="0" r="r" b="b"/>
                  <a:pathLst>
                    <a:path w="21600" h="43200" fill="none" extrusionOk="0">
                      <a:moveTo>
                        <a:pt x="21600" y="43200"/>
                      </a:moveTo>
                      <a:cubicBezTo>
                        <a:pt x="9670" y="43200"/>
                        <a:pt x="0" y="33529"/>
                        <a:pt x="0" y="21600"/>
                      </a:cubicBezTo>
                      <a:cubicBezTo>
                        <a:pt x="-1" y="9670"/>
                        <a:pt x="9670" y="0"/>
                        <a:pt x="21599" y="0"/>
                      </a:cubicBezTo>
                    </a:path>
                    <a:path w="21600" h="43200" stroke="0" extrusionOk="0">
                      <a:moveTo>
                        <a:pt x="21600" y="43200"/>
                      </a:moveTo>
                      <a:cubicBezTo>
                        <a:pt x="9670" y="43200"/>
                        <a:pt x="0" y="33529"/>
                        <a:pt x="0" y="21600"/>
                      </a:cubicBezTo>
                      <a:cubicBezTo>
                        <a:pt x="-1" y="9670"/>
                        <a:pt x="9670" y="0"/>
                        <a:pt x="21599" y="0"/>
                      </a:cubicBezTo>
                      <a:lnTo>
                        <a:pt x="21600" y="21600"/>
                      </a:lnTo>
                      <a:close/>
                    </a:path>
                  </a:pathLst>
                </a:custGeom>
                <a:gradFill rotWithShape="0">
                  <a:gsLst>
                    <a:gs pos="0">
                      <a:schemeClr val="accent1">
                        <a:gamma/>
                        <a:shade val="46275"/>
                        <a:invGamma/>
                      </a:schemeClr>
                    </a:gs>
                    <a:gs pos="100000">
                      <a:schemeClr val="accent1"/>
                    </a:gs>
                  </a:gsLst>
                  <a:lin ang="0" scaled="1"/>
                </a:gradFill>
                <a:ln w="9525">
                  <a:noFill/>
                  <a:round/>
                  <a:headEnd type="none" w="sm" len="sm"/>
                  <a:tailEnd type="none" w="sm" len="sm"/>
                </a:ln>
                <a:effectLst/>
              </p:spPr>
              <p:txBody>
                <a:bodyPr/>
                <a:lstStyle/>
                <a:p>
                  <a:endParaRPr lang="en-US"/>
                </a:p>
              </p:txBody>
            </p:sp>
            <p:sp>
              <p:nvSpPr>
                <p:cNvPr id="33843" name="AutoShape 51"/>
                <p:cNvSpPr>
                  <a:spLocks noChangeArrowheads="1"/>
                </p:cNvSpPr>
                <p:nvPr/>
              </p:nvSpPr>
              <p:spPr bwMode="auto">
                <a:xfrm>
                  <a:off x="798" y="1694"/>
                  <a:ext cx="122" cy="53"/>
                </a:xfrm>
                <a:prstGeom prst="roundRect">
                  <a:avLst>
                    <a:gd name="adj" fmla="val 49995"/>
                  </a:avLst>
                </a:pr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a:tailEnd/>
                </a:ln>
                <a:effectLst/>
              </p:spPr>
              <p:txBody>
                <a:bodyPr/>
                <a:lstStyle/>
                <a:p>
                  <a:endParaRPr lang="en-US"/>
                </a:p>
              </p:txBody>
            </p:sp>
            <p:sp>
              <p:nvSpPr>
                <p:cNvPr id="33844" name="Freeform 52"/>
                <p:cNvSpPr>
                  <a:spLocks/>
                </p:cNvSpPr>
                <p:nvPr/>
              </p:nvSpPr>
              <p:spPr bwMode="auto">
                <a:xfrm>
                  <a:off x="634" y="1467"/>
                  <a:ext cx="221" cy="230"/>
                </a:xfrm>
                <a:custGeom>
                  <a:avLst/>
                  <a:gdLst/>
                  <a:ahLst/>
                  <a:cxnLst>
                    <a:cxn ang="0">
                      <a:pos x="212" y="204"/>
                    </a:cxn>
                    <a:cxn ang="0">
                      <a:pos x="194" y="158"/>
                    </a:cxn>
                    <a:cxn ang="0">
                      <a:pos x="188" y="111"/>
                    </a:cxn>
                    <a:cxn ang="0">
                      <a:pos x="183" y="72"/>
                    </a:cxn>
                    <a:cxn ang="0">
                      <a:pos x="178" y="52"/>
                    </a:cxn>
                    <a:cxn ang="0">
                      <a:pos x="169" y="37"/>
                    </a:cxn>
                    <a:cxn ang="0">
                      <a:pos x="157" y="24"/>
                    </a:cxn>
                    <a:cxn ang="0">
                      <a:pos x="143" y="13"/>
                    </a:cxn>
                    <a:cxn ang="0">
                      <a:pos x="124" y="5"/>
                    </a:cxn>
                    <a:cxn ang="0">
                      <a:pos x="100" y="0"/>
                    </a:cxn>
                    <a:cxn ang="0">
                      <a:pos x="76" y="0"/>
                    </a:cxn>
                    <a:cxn ang="0">
                      <a:pos x="54" y="7"/>
                    </a:cxn>
                    <a:cxn ang="0">
                      <a:pos x="35" y="16"/>
                    </a:cxn>
                    <a:cxn ang="0">
                      <a:pos x="18" y="31"/>
                    </a:cxn>
                    <a:cxn ang="0">
                      <a:pos x="5" y="51"/>
                    </a:cxn>
                    <a:cxn ang="0">
                      <a:pos x="0" y="73"/>
                    </a:cxn>
                    <a:cxn ang="0">
                      <a:pos x="3" y="72"/>
                    </a:cxn>
                    <a:cxn ang="0">
                      <a:pos x="15" y="64"/>
                    </a:cxn>
                    <a:cxn ang="0">
                      <a:pos x="35" y="58"/>
                    </a:cxn>
                    <a:cxn ang="0">
                      <a:pos x="56" y="57"/>
                    </a:cxn>
                    <a:cxn ang="0">
                      <a:pos x="74" y="63"/>
                    </a:cxn>
                    <a:cxn ang="0">
                      <a:pos x="87" y="73"/>
                    </a:cxn>
                    <a:cxn ang="0">
                      <a:pos x="93" y="85"/>
                    </a:cxn>
                    <a:cxn ang="0">
                      <a:pos x="96" y="102"/>
                    </a:cxn>
                    <a:cxn ang="0">
                      <a:pos x="100" y="124"/>
                    </a:cxn>
                    <a:cxn ang="0">
                      <a:pos x="106" y="147"/>
                    </a:cxn>
                    <a:cxn ang="0">
                      <a:pos x="116" y="168"/>
                    </a:cxn>
                    <a:cxn ang="0">
                      <a:pos x="131" y="190"/>
                    </a:cxn>
                    <a:cxn ang="0">
                      <a:pos x="150" y="207"/>
                    </a:cxn>
                    <a:cxn ang="0">
                      <a:pos x="172" y="219"/>
                    </a:cxn>
                    <a:cxn ang="0">
                      <a:pos x="194" y="226"/>
                    </a:cxn>
                    <a:cxn ang="0">
                      <a:pos x="220" y="229"/>
                    </a:cxn>
                  </a:cxnLst>
                  <a:rect l="0" t="0" r="r" b="b"/>
                  <a:pathLst>
                    <a:path w="221" h="230">
                      <a:moveTo>
                        <a:pt x="220" y="229"/>
                      </a:moveTo>
                      <a:lnTo>
                        <a:pt x="212" y="204"/>
                      </a:lnTo>
                      <a:lnTo>
                        <a:pt x="202" y="180"/>
                      </a:lnTo>
                      <a:lnTo>
                        <a:pt x="194" y="158"/>
                      </a:lnTo>
                      <a:lnTo>
                        <a:pt x="190" y="136"/>
                      </a:lnTo>
                      <a:lnTo>
                        <a:pt x="188" y="111"/>
                      </a:lnTo>
                      <a:lnTo>
                        <a:pt x="185" y="85"/>
                      </a:lnTo>
                      <a:lnTo>
                        <a:pt x="183" y="72"/>
                      </a:lnTo>
                      <a:lnTo>
                        <a:pt x="181" y="61"/>
                      </a:lnTo>
                      <a:lnTo>
                        <a:pt x="178" y="52"/>
                      </a:lnTo>
                      <a:lnTo>
                        <a:pt x="173" y="43"/>
                      </a:lnTo>
                      <a:lnTo>
                        <a:pt x="169" y="37"/>
                      </a:lnTo>
                      <a:lnTo>
                        <a:pt x="164" y="30"/>
                      </a:lnTo>
                      <a:lnTo>
                        <a:pt x="157" y="24"/>
                      </a:lnTo>
                      <a:lnTo>
                        <a:pt x="150" y="18"/>
                      </a:lnTo>
                      <a:lnTo>
                        <a:pt x="143" y="13"/>
                      </a:lnTo>
                      <a:lnTo>
                        <a:pt x="134" y="9"/>
                      </a:lnTo>
                      <a:lnTo>
                        <a:pt x="124" y="5"/>
                      </a:lnTo>
                      <a:lnTo>
                        <a:pt x="112" y="2"/>
                      </a:lnTo>
                      <a:lnTo>
                        <a:pt x="100" y="0"/>
                      </a:lnTo>
                      <a:lnTo>
                        <a:pt x="88" y="0"/>
                      </a:lnTo>
                      <a:lnTo>
                        <a:pt x="76" y="0"/>
                      </a:lnTo>
                      <a:lnTo>
                        <a:pt x="65" y="2"/>
                      </a:lnTo>
                      <a:lnTo>
                        <a:pt x="54" y="7"/>
                      </a:lnTo>
                      <a:lnTo>
                        <a:pt x="45" y="10"/>
                      </a:lnTo>
                      <a:lnTo>
                        <a:pt x="35" y="16"/>
                      </a:lnTo>
                      <a:lnTo>
                        <a:pt x="25" y="24"/>
                      </a:lnTo>
                      <a:lnTo>
                        <a:pt x="18" y="31"/>
                      </a:lnTo>
                      <a:lnTo>
                        <a:pt x="11" y="41"/>
                      </a:lnTo>
                      <a:lnTo>
                        <a:pt x="5" y="51"/>
                      </a:lnTo>
                      <a:lnTo>
                        <a:pt x="1" y="63"/>
                      </a:lnTo>
                      <a:lnTo>
                        <a:pt x="0" y="73"/>
                      </a:lnTo>
                      <a:lnTo>
                        <a:pt x="0" y="79"/>
                      </a:lnTo>
                      <a:lnTo>
                        <a:pt x="3" y="72"/>
                      </a:lnTo>
                      <a:lnTo>
                        <a:pt x="8" y="67"/>
                      </a:lnTo>
                      <a:lnTo>
                        <a:pt x="15" y="64"/>
                      </a:lnTo>
                      <a:lnTo>
                        <a:pt x="25" y="60"/>
                      </a:lnTo>
                      <a:lnTo>
                        <a:pt x="35" y="58"/>
                      </a:lnTo>
                      <a:lnTo>
                        <a:pt x="46" y="57"/>
                      </a:lnTo>
                      <a:lnTo>
                        <a:pt x="56" y="57"/>
                      </a:lnTo>
                      <a:lnTo>
                        <a:pt x="67" y="60"/>
                      </a:lnTo>
                      <a:lnTo>
                        <a:pt x="74" y="63"/>
                      </a:lnTo>
                      <a:lnTo>
                        <a:pt x="81" y="67"/>
                      </a:lnTo>
                      <a:lnTo>
                        <a:pt x="87" y="73"/>
                      </a:lnTo>
                      <a:lnTo>
                        <a:pt x="91" y="78"/>
                      </a:lnTo>
                      <a:lnTo>
                        <a:pt x="93" y="85"/>
                      </a:lnTo>
                      <a:lnTo>
                        <a:pt x="95" y="92"/>
                      </a:lnTo>
                      <a:lnTo>
                        <a:pt x="96" y="102"/>
                      </a:lnTo>
                      <a:lnTo>
                        <a:pt x="98" y="112"/>
                      </a:lnTo>
                      <a:lnTo>
                        <a:pt x="100" y="124"/>
                      </a:lnTo>
                      <a:lnTo>
                        <a:pt x="103" y="135"/>
                      </a:lnTo>
                      <a:lnTo>
                        <a:pt x="106" y="147"/>
                      </a:lnTo>
                      <a:lnTo>
                        <a:pt x="111" y="158"/>
                      </a:lnTo>
                      <a:lnTo>
                        <a:pt x="116" y="168"/>
                      </a:lnTo>
                      <a:lnTo>
                        <a:pt x="123" y="180"/>
                      </a:lnTo>
                      <a:lnTo>
                        <a:pt x="131" y="190"/>
                      </a:lnTo>
                      <a:lnTo>
                        <a:pt x="140" y="199"/>
                      </a:lnTo>
                      <a:lnTo>
                        <a:pt x="150" y="207"/>
                      </a:lnTo>
                      <a:lnTo>
                        <a:pt x="163" y="215"/>
                      </a:lnTo>
                      <a:lnTo>
                        <a:pt x="172" y="219"/>
                      </a:lnTo>
                      <a:lnTo>
                        <a:pt x="183" y="223"/>
                      </a:lnTo>
                      <a:lnTo>
                        <a:pt x="194" y="226"/>
                      </a:lnTo>
                      <a:lnTo>
                        <a:pt x="207" y="228"/>
                      </a:lnTo>
                      <a:lnTo>
                        <a:pt x="22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5" name="Freeform 53"/>
                <p:cNvSpPr>
                  <a:spLocks/>
                </p:cNvSpPr>
                <p:nvPr/>
              </p:nvSpPr>
              <p:spPr bwMode="auto">
                <a:xfrm>
                  <a:off x="859" y="1467"/>
                  <a:ext cx="222" cy="230"/>
                </a:xfrm>
                <a:custGeom>
                  <a:avLst/>
                  <a:gdLst/>
                  <a:ahLst/>
                  <a:cxnLst>
                    <a:cxn ang="0">
                      <a:pos x="7" y="204"/>
                    </a:cxn>
                    <a:cxn ang="0">
                      <a:pos x="25" y="158"/>
                    </a:cxn>
                    <a:cxn ang="0">
                      <a:pos x="31" y="111"/>
                    </a:cxn>
                    <a:cxn ang="0">
                      <a:pos x="36" y="72"/>
                    </a:cxn>
                    <a:cxn ang="0">
                      <a:pos x="41" y="52"/>
                    </a:cxn>
                    <a:cxn ang="0">
                      <a:pos x="50" y="37"/>
                    </a:cxn>
                    <a:cxn ang="0">
                      <a:pos x="62" y="24"/>
                    </a:cxn>
                    <a:cxn ang="0">
                      <a:pos x="77" y="13"/>
                    </a:cxn>
                    <a:cxn ang="0">
                      <a:pos x="96" y="5"/>
                    </a:cxn>
                    <a:cxn ang="0">
                      <a:pos x="120" y="0"/>
                    </a:cxn>
                    <a:cxn ang="0">
                      <a:pos x="143" y="0"/>
                    </a:cxn>
                    <a:cxn ang="0">
                      <a:pos x="165" y="7"/>
                    </a:cxn>
                    <a:cxn ang="0">
                      <a:pos x="184" y="16"/>
                    </a:cxn>
                    <a:cxn ang="0">
                      <a:pos x="201" y="31"/>
                    </a:cxn>
                    <a:cxn ang="0">
                      <a:pos x="215" y="51"/>
                    </a:cxn>
                    <a:cxn ang="0">
                      <a:pos x="221" y="73"/>
                    </a:cxn>
                    <a:cxn ang="0">
                      <a:pos x="217" y="72"/>
                    </a:cxn>
                    <a:cxn ang="0">
                      <a:pos x="205" y="64"/>
                    </a:cxn>
                    <a:cxn ang="0">
                      <a:pos x="184" y="58"/>
                    </a:cxn>
                    <a:cxn ang="0">
                      <a:pos x="164" y="57"/>
                    </a:cxn>
                    <a:cxn ang="0">
                      <a:pos x="145" y="63"/>
                    </a:cxn>
                    <a:cxn ang="0">
                      <a:pos x="132" y="73"/>
                    </a:cxn>
                    <a:cxn ang="0">
                      <a:pos x="127" y="85"/>
                    </a:cxn>
                    <a:cxn ang="0">
                      <a:pos x="123" y="102"/>
                    </a:cxn>
                    <a:cxn ang="0">
                      <a:pos x="120" y="124"/>
                    </a:cxn>
                    <a:cxn ang="0">
                      <a:pos x="113" y="147"/>
                    </a:cxn>
                    <a:cxn ang="0">
                      <a:pos x="104" y="168"/>
                    </a:cxn>
                    <a:cxn ang="0">
                      <a:pos x="89" y="190"/>
                    </a:cxn>
                    <a:cxn ang="0">
                      <a:pos x="69" y="207"/>
                    </a:cxn>
                    <a:cxn ang="0">
                      <a:pos x="47" y="219"/>
                    </a:cxn>
                    <a:cxn ang="0">
                      <a:pos x="25" y="226"/>
                    </a:cxn>
                    <a:cxn ang="0">
                      <a:pos x="0" y="229"/>
                    </a:cxn>
                  </a:cxnLst>
                  <a:rect l="0" t="0" r="r" b="b"/>
                  <a:pathLst>
                    <a:path w="222" h="230">
                      <a:moveTo>
                        <a:pt x="0" y="229"/>
                      </a:moveTo>
                      <a:lnTo>
                        <a:pt x="7" y="204"/>
                      </a:lnTo>
                      <a:lnTo>
                        <a:pt x="17" y="180"/>
                      </a:lnTo>
                      <a:lnTo>
                        <a:pt x="25" y="158"/>
                      </a:lnTo>
                      <a:lnTo>
                        <a:pt x="29" y="136"/>
                      </a:lnTo>
                      <a:lnTo>
                        <a:pt x="31" y="111"/>
                      </a:lnTo>
                      <a:lnTo>
                        <a:pt x="34" y="85"/>
                      </a:lnTo>
                      <a:lnTo>
                        <a:pt x="36" y="72"/>
                      </a:lnTo>
                      <a:lnTo>
                        <a:pt x="38" y="61"/>
                      </a:lnTo>
                      <a:lnTo>
                        <a:pt x="41" y="52"/>
                      </a:lnTo>
                      <a:lnTo>
                        <a:pt x="46" y="43"/>
                      </a:lnTo>
                      <a:lnTo>
                        <a:pt x="50" y="37"/>
                      </a:lnTo>
                      <a:lnTo>
                        <a:pt x="56" y="30"/>
                      </a:lnTo>
                      <a:lnTo>
                        <a:pt x="62" y="24"/>
                      </a:lnTo>
                      <a:lnTo>
                        <a:pt x="69" y="18"/>
                      </a:lnTo>
                      <a:lnTo>
                        <a:pt x="77" y="13"/>
                      </a:lnTo>
                      <a:lnTo>
                        <a:pt x="86" y="9"/>
                      </a:lnTo>
                      <a:lnTo>
                        <a:pt x="96" y="5"/>
                      </a:lnTo>
                      <a:lnTo>
                        <a:pt x="108" y="2"/>
                      </a:lnTo>
                      <a:lnTo>
                        <a:pt x="120" y="0"/>
                      </a:lnTo>
                      <a:lnTo>
                        <a:pt x="132" y="0"/>
                      </a:lnTo>
                      <a:lnTo>
                        <a:pt x="143" y="0"/>
                      </a:lnTo>
                      <a:lnTo>
                        <a:pt x="155" y="2"/>
                      </a:lnTo>
                      <a:lnTo>
                        <a:pt x="165" y="7"/>
                      </a:lnTo>
                      <a:lnTo>
                        <a:pt x="175" y="10"/>
                      </a:lnTo>
                      <a:lnTo>
                        <a:pt x="184" y="16"/>
                      </a:lnTo>
                      <a:lnTo>
                        <a:pt x="195" y="24"/>
                      </a:lnTo>
                      <a:lnTo>
                        <a:pt x="201" y="31"/>
                      </a:lnTo>
                      <a:lnTo>
                        <a:pt x="209" y="41"/>
                      </a:lnTo>
                      <a:lnTo>
                        <a:pt x="215" y="51"/>
                      </a:lnTo>
                      <a:lnTo>
                        <a:pt x="219" y="63"/>
                      </a:lnTo>
                      <a:lnTo>
                        <a:pt x="221" y="73"/>
                      </a:lnTo>
                      <a:lnTo>
                        <a:pt x="220" y="79"/>
                      </a:lnTo>
                      <a:lnTo>
                        <a:pt x="217" y="72"/>
                      </a:lnTo>
                      <a:lnTo>
                        <a:pt x="212" y="67"/>
                      </a:lnTo>
                      <a:lnTo>
                        <a:pt x="205" y="64"/>
                      </a:lnTo>
                      <a:lnTo>
                        <a:pt x="195" y="60"/>
                      </a:lnTo>
                      <a:lnTo>
                        <a:pt x="184" y="58"/>
                      </a:lnTo>
                      <a:lnTo>
                        <a:pt x="174" y="57"/>
                      </a:lnTo>
                      <a:lnTo>
                        <a:pt x="164" y="57"/>
                      </a:lnTo>
                      <a:lnTo>
                        <a:pt x="153" y="60"/>
                      </a:lnTo>
                      <a:lnTo>
                        <a:pt x="145" y="63"/>
                      </a:lnTo>
                      <a:lnTo>
                        <a:pt x="139" y="67"/>
                      </a:lnTo>
                      <a:lnTo>
                        <a:pt x="132" y="73"/>
                      </a:lnTo>
                      <a:lnTo>
                        <a:pt x="129" y="78"/>
                      </a:lnTo>
                      <a:lnTo>
                        <a:pt x="127" y="85"/>
                      </a:lnTo>
                      <a:lnTo>
                        <a:pt x="125" y="92"/>
                      </a:lnTo>
                      <a:lnTo>
                        <a:pt x="123" y="102"/>
                      </a:lnTo>
                      <a:lnTo>
                        <a:pt x="122" y="112"/>
                      </a:lnTo>
                      <a:lnTo>
                        <a:pt x="120" y="124"/>
                      </a:lnTo>
                      <a:lnTo>
                        <a:pt x="117" y="135"/>
                      </a:lnTo>
                      <a:lnTo>
                        <a:pt x="113" y="147"/>
                      </a:lnTo>
                      <a:lnTo>
                        <a:pt x="109" y="158"/>
                      </a:lnTo>
                      <a:lnTo>
                        <a:pt x="104" y="168"/>
                      </a:lnTo>
                      <a:lnTo>
                        <a:pt x="97" y="180"/>
                      </a:lnTo>
                      <a:lnTo>
                        <a:pt x="89" y="190"/>
                      </a:lnTo>
                      <a:lnTo>
                        <a:pt x="79" y="199"/>
                      </a:lnTo>
                      <a:lnTo>
                        <a:pt x="69" y="207"/>
                      </a:lnTo>
                      <a:lnTo>
                        <a:pt x="57" y="215"/>
                      </a:lnTo>
                      <a:lnTo>
                        <a:pt x="47" y="219"/>
                      </a:lnTo>
                      <a:lnTo>
                        <a:pt x="37" y="223"/>
                      </a:lnTo>
                      <a:lnTo>
                        <a:pt x="25" y="226"/>
                      </a:lnTo>
                      <a:lnTo>
                        <a:pt x="12" y="228"/>
                      </a:lnTo>
                      <a:lnTo>
                        <a:pt x="0" y="229"/>
                      </a:lnTo>
                    </a:path>
                  </a:pathLst>
                </a:custGeom>
                <a:gradFill rotWithShape="0">
                  <a:gsLst>
                    <a:gs pos="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3846" name="Oval 54"/>
                <p:cNvSpPr>
                  <a:spLocks noChangeArrowheads="1"/>
                </p:cNvSpPr>
                <p:nvPr/>
              </p:nvSpPr>
              <p:spPr bwMode="auto">
                <a:xfrm>
                  <a:off x="829" y="1345"/>
                  <a:ext cx="56" cy="52"/>
                </a:xfrm>
                <a:prstGeom prst="ellipse">
                  <a:avLst/>
                </a:prstGeom>
                <a:gradFill rotWithShape="0">
                  <a:gsLst>
                    <a:gs pos="0">
                      <a:schemeClr val="accent1"/>
                    </a:gs>
                    <a:gs pos="100000">
                      <a:schemeClr val="accent1">
                        <a:gamma/>
                        <a:shade val="46275"/>
                        <a:invGamma/>
                      </a:schemeClr>
                    </a:gs>
                  </a:gsLst>
                  <a:lin ang="0" scaled="1"/>
                </a:gradFill>
                <a:ln w="9525">
                  <a:noFill/>
                  <a:round/>
                  <a:headEnd/>
                  <a:tailEnd/>
                </a:ln>
                <a:effectLst/>
              </p:spPr>
              <p:txBody>
                <a:bodyPr wrap="none" lIns="92075" tIns="46038" rIns="92075" bIns="46038" anchor="ctr"/>
                <a:lstStyle/>
                <a:p>
                  <a:pPr eaLnBrk="0" hangingPunct="0">
                    <a:spcBef>
                      <a:spcPct val="50000"/>
                    </a:spcBef>
                  </a:pPr>
                  <a:endParaRPr kumimoji="1" lang="en-US"/>
                </a:p>
              </p:txBody>
            </p:sp>
          </p:grpSp>
        </p:grpSp>
      </p:grpSp>
      <p:sp>
        <p:nvSpPr>
          <p:cNvPr id="33847" name="Rectangle 55"/>
          <p:cNvSpPr>
            <a:spLocks noGrp="1" noChangeArrowheads="1"/>
          </p:cNvSpPr>
          <p:nvPr>
            <p:ph type="ftr" sz="quarter" idx="3"/>
          </p:nvPr>
        </p:nvSpPr>
        <p:spPr/>
        <p:txBody>
          <a:bodyPr/>
          <a:lstStyle>
            <a:lvl1pPr>
              <a:defRPr/>
            </a:lvl1pPr>
          </a:lstStyle>
          <a:p>
            <a:endParaRPr lang="en-US"/>
          </a:p>
        </p:txBody>
      </p:sp>
      <p:sp>
        <p:nvSpPr>
          <p:cNvPr id="33848" name="Rectangle 56"/>
          <p:cNvSpPr>
            <a:spLocks noGrp="1" noChangeArrowheads="1"/>
          </p:cNvSpPr>
          <p:nvPr>
            <p:ph type="sldNum" sz="quarter" idx="4"/>
          </p:nvPr>
        </p:nvSpPr>
        <p:spPr/>
        <p:txBody>
          <a:bodyPr/>
          <a:lstStyle>
            <a:lvl1pPr>
              <a:defRPr/>
            </a:lvl1pPr>
          </a:lstStyle>
          <a:p>
            <a:fld id="{63835FA6-2F73-4861-88C8-C3C4641942C1}"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BDE48E73-2BAB-4E66-933F-76672E76EFFE}"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19938" y="228600"/>
            <a:ext cx="1871662" cy="60102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00188" y="228600"/>
            <a:ext cx="5467350" cy="60102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6FBB8B-6C10-4E6C-9D9F-2D60C653AA1C}"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159BFDA-2A8D-47A5-BCC0-0F0AB548E40C}"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FF2524-62F1-4E32-A6BA-ADA0681D471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00188" y="1524000"/>
            <a:ext cx="3668712"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321300" y="1524000"/>
            <a:ext cx="3670300" cy="47148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FB758445-CDAC-4323-9579-EB70D13EFCC7}"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57DCB4E9-8736-47A9-8E66-ADB5BC77FE12}"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8E46F592-EB39-4B89-8718-A9788C5A113D}"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4AA945E-3C9A-4BD7-8884-2AB01F79935D}"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63C3FD8-FAA6-48AA-AF6A-9F2412129BD2}"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DD0B6BDB-6D56-486A-8C23-496A6FDB4842}"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32770" name="Group 2"/>
          <p:cNvGrpSpPr>
            <a:grpSpLocks/>
          </p:cNvGrpSpPr>
          <p:nvPr/>
        </p:nvGrpSpPr>
        <p:grpSpPr bwMode="auto">
          <a:xfrm>
            <a:off x="0" y="-9525"/>
            <a:ext cx="1557338" cy="6878638"/>
            <a:chOff x="0" y="-6"/>
            <a:chExt cx="981" cy="4333"/>
          </a:xfrm>
        </p:grpSpPr>
        <p:sp>
          <p:nvSpPr>
            <p:cNvPr id="32771" name="Rectangle 3"/>
            <p:cNvSpPr>
              <a:spLocks noChangeArrowheads="1"/>
            </p:cNvSpPr>
            <p:nvPr/>
          </p:nvSpPr>
          <p:spPr bwMode="auto">
            <a:xfrm>
              <a:off x="453" y="2151"/>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2772" name="Rectangle 4"/>
            <p:cNvSpPr>
              <a:spLocks noChangeArrowheads="1"/>
            </p:cNvSpPr>
            <p:nvPr/>
          </p:nvSpPr>
          <p:spPr bwMode="auto">
            <a:xfrm>
              <a:off x="0" y="2151"/>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73" name="Rectangle 5"/>
            <p:cNvSpPr>
              <a:spLocks noChangeArrowheads="1"/>
            </p:cNvSpPr>
            <p:nvPr/>
          </p:nvSpPr>
          <p:spPr bwMode="auto">
            <a:xfrm>
              <a:off x="222" y="2151"/>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2774" name="Rectangle 6"/>
            <p:cNvSpPr>
              <a:spLocks noChangeArrowheads="1"/>
            </p:cNvSpPr>
            <p:nvPr/>
          </p:nvSpPr>
          <p:spPr bwMode="auto">
            <a:xfrm>
              <a:off x="567" y="2160"/>
              <a:ext cx="204" cy="2161"/>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75" name="Freeform 7"/>
            <p:cNvSpPr>
              <a:spLocks/>
            </p:cNvSpPr>
            <p:nvPr/>
          </p:nvSpPr>
          <p:spPr bwMode="auto">
            <a:xfrm>
              <a:off x="222" y="2636"/>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6" name="Freeform 8"/>
            <p:cNvSpPr>
              <a:spLocks/>
            </p:cNvSpPr>
            <p:nvPr/>
          </p:nvSpPr>
          <p:spPr bwMode="auto">
            <a:xfrm>
              <a:off x="222" y="2908"/>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7" name="Freeform 9"/>
            <p:cNvSpPr>
              <a:spLocks/>
            </p:cNvSpPr>
            <p:nvPr/>
          </p:nvSpPr>
          <p:spPr bwMode="auto">
            <a:xfrm>
              <a:off x="222" y="3165"/>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8" name="Freeform 10"/>
            <p:cNvSpPr>
              <a:spLocks/>
            </p:cNvSpPr>
            <p:nvPr/>
          </p:nvSpPr>
          <p:spPr bwMode="auto">
            <a:xfrm>
              <a:off x="222" y="3420"/>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79" name="Freeform 11"/>
            <p:cNvSpPr>
              <a:spLocks/>
            </p:cNvSpPr>
            <p:nvPr/>
          </p:nvSpPr>
          <p:spPr bwMode="auto">
            <a:xfrm>
              <a:off x="222" y="367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0" name="Freeform 12"/>
            <p:cNvSpPr>
              <a:spLocks/>
            </p:cNvSpPr>
            <p:nvPr/>
          </p:nvSpPr>
          <p:spPr bwMode="auto">
            <a:xfrm>
              <a:off x="301" y="3932"/>
              <a:ext cx="265" cy="392"/>
            </a:xfrm>
            <a:custGeom>
              <a:avLst/>
              <a:gdLst/>
              <a:ahLst/>
              <a:cxnLst>
                <a:cxn ang="0">
                  <a:pos x="264" y="52"/>
                </a:cxn>
                <a:cxn ang="0">
                  <a:pos x="264" y="194"/>
                </a:cxn>
                <a:cxn ang="0">
                  <a:pos x="256" y="188"/>
                </a:cxn>
                <a:cxn ang="0">
                  <a:pos x="236" y="188"/>
                </a:cxn>
                <a:cxn ang="0">
                  <a:pos x="221" y="194"/>
                </a:cxn>
                <a:cxn ang="0">
                  <a:pos x="205" y="209"/>
                </a:cxn>
                <a:cxn ang="0">
                  <a:pos x="162" y="261"/>
                </a:cxn>
                <a:cxn ang="0">
                  <a:pos x="66" y="366"/>
                </a:cxn>
                <a:cxn ang="0">
                  <a:pos x="45" y="391"/>
                </a:cxn>
                <a:cxn ang="0">
                  <a:pos x="0" y="391"/>
                </a:cxn>
                <a:cxn ang="0">
                  <a:pos x="178" y="190"/>
                </a:cxn>
                <a:cxn ang="0">
                  <a:pos x="218" y="138"/>
                </a:cxn>
                <a:cxn ang="0">
                  <a:pos x="233" y="111"/>
                </a:cxn>
                <a:cxn ang="0">
                  <a:pos x="246" y="84"/>
                </a:cxn>
                <a:cxn ang="0">
                  <a:pos x="256" y="39"/>
                </a:cxn>
                <a:cxn ang="0">
                  <a:pos x="264" y="0"/>
                </a:cxn>
                <a:cxn ang="0">
                  <a:pos x="264" y="117"/>
                </a:cxn>
              </a:cxnLst>
              <a:rect l="0" t="0" r="r" b="b"/>
              <a:pathLst>
                <a:path w="265" h="392">
                  <a:moveTo>
                    <a:pt x="264" y="52"/>
                  </a:moveTo>
                  <a:lnTo>
                    <a:pt x="264" y="194"/>
                  </a:lnTo>
                  <a:lnTo>
                    <a:pt x="256" y="188"/>
                  </a:lnTo>
                  <a:lnTo>
                    <a:pt x="236" y="188"/>
                  </a:lnTo>
                  <a:lnTo>
                    <a:pt x="221" y="194"/>
                  </a:lnTo>
                  <a:lnTo>
                    <a:pt x="205" y="209"/>
                  </a:lnTo>
                  <a:lnTo>
                    <a:pt x="162" y="261"/>
                  </a:lnTo>
                  <a:lnTo>
                    <a:pt x="66" y="366"/>
                  </a:lnTo>
                  <a:lnTo>
                    <a:pt x="45" y="391"/>
                  </a:lnTo>
                  <a:lnTo>
                    <a:pt x="0" y="391"/>
                  </a:lnTo>
                  <a:lnTo>
                    <a:pt x="178" y="190"/>
                  </a:lnTo>
                  <a:lnTo>
                    <a:pt x="218" y="138"/>
                  </a:lnTo>
                  <a:lnTo>
                    <a:pt x="233" y="111"/>
                  </a:lnTo>
                  <a:lnTo>
                    <a:pt x="246" y="84"/>
                  </a:lnTo>
                  <a:lnTo>
                    <a:pt x="256" y="39"/>
                  </a:lnTo>
                  <a:lnTo>
                    <a:pt x="264" y="0"/>
                  </a:lnTo>
                  <a:lnTo>
                    <a:pt x="264"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1" name="Freeform 13"/>
            <p:cNvSpPr>
              <a:spLocks/>
            </p:cNvSpPr>
            <p:nvPr/>
          </p:nvSpPr>
          <p:spPr bwMode="auto">
            <a:xfrm>
              <a:off x="222" y="2366"/>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2" name="Freeform 14"/>
            <p:cNvSpPr>
              <a:spLocks/>
            </p:cNvSpPr>
            <p:nvPr/>
          </p:nvSpPr>
          <p:spPr bwMode="auto">
            <a:xfrm>
              <a:off x="222" y="2151"/>
              <a:ext cx="346" cy="575"/>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3"/>
                </a:cxn>
                <a:cxn ang="0">
                  <a:pos x="30" y="433"/>
                </a:cxn>
                <a:cxn ang="0">
                  <a:pos x="17" y="463"/>
                </a:cxn>
                <a:cxn ang="0">
                  <a:pos x="10" y="510"/>
                </a:cxn>
                <a:cxn ang="0">
                  <a:pos x="0" y="574"/>
                </a:cxn>
                <a:cxn ang="0">
                  <a:pos x="0" y="293"/>
                </a:cxn>
                <a:cxn ang="0">
                  <a:pos x="5" y="320"/>
                </a:cxn>
                <a:cxn ang="0">
                  <a:pos x="10" y="332"/>
                </a:cxn>
                <a:cxn ang="0">
                  <a:pos x="20" y="338"/>
                </a:cxn>
                <a:cxn ang="0">
                  <a:pos x="30" y="341"/>
                </a:cxn>
                <a:cxn ang="0">
                  <a:pos x="45" y="341"/>
                </a:cxn>
                <a:cxn ang="0">
                  <a:pos x="60" y="335"/>
                </a:cxn>
                <a:cxn ang="0">
                  <a:pos x="257" y="117"/>
                </a:cxn>
                <a:cxn ang="0">
                  <a:pos x="298" y="66"/>
                </a:cxn>
                <a:cxn ang="0">
                  <a:pos x="313" y="39"/>
                </a:cxn>
                <a:cxn ang="0">
                  <a:pos x="326" y="12"/>
                </a:cxn>
                <a:cxn ang="0">
                  <a:pos x="329" y="0"/>
                </a:cxn>
                <a:cxn ang="0">
                  <a:pos x="345" y="3"/>
                </a:cxn>
                <a:cxn ang="0">
                  <a:pos x="343" y="45"/>
                </a:cxn>
              </a:cxnLst>
              <a:rect l="0" t="0" r="r" b="b"/>
              <a:pathLst>
                <a:path w="346" h="575">
                  <a:moveTo>
                    <a:pt x="345" y="0"/>
                  </a:moveTo>
                  <a:lnTo>
                    <a:pt x="343" y="122"/>
                  </a:lnTo>
                  <a:lnTo>
                    <a:pt x="336" y="116"/>
                  </a:lnTo>
                  <a:lnTo>
                    <a:pt x="315" y="116"/>
                  </a:lnTo>
                  <a:lnTo>
                    <a:pt x="300" y="122"/>
                  </a:lnTo>
                  <a:lnTo>
                    <a:pt x="285" y="137"/>
                  </a:lnTo>
                  <a:lnTo>
                    <a:pt x="242" y="188"/>
                  </a:lnTo>
                  <a:lnTo>
                    <a:pt x="146" y="294"/>
                  </a:lnTo>
                  <a:lnTo>
                    <a:pt x="50" y="403"/>
                  </a:lnTo>
                  <a:lnTo>
                    <a:pt x="30" y="433"/>
                  </a:lnTo>
                  <a:lnTo>
                    <a:pt x="17" y="463"/>
                  </a:lnTo>
                  <a:lnTo>
                    <a:pt x="10" y="510"/>
                  </a:lnTo>
                  <a:lnTo>
                    <a:pt x="0" y="574"/>
                  </a:lnTo>
                  <a:lnTo>
                    <a:pt x="0" y="293"/>
                  </a:lnTo>
                  <a:lnTo>
                    <a:pt x="5" y="320"/>
                  </a:lnTo>
                  <a:lnTo>
                    <a:pt x="10" y="332"/>
                  </a:lnTo>
                  <a:lnTo>
                    <a:pt x="20" y="338"/>
                  </a:lnTo>
                  <a:lnTo>
                    <a:pt x="30" y="341"/>
                  </a:lnTo>
                  <a:lnTo>
                    <a:pt x="45" y="341"/>
                  </a:lnTo>
                  <a:lnTo>
                    <a:pt x="60" y="335"/>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3" name="Rectangle 15"/>
            <p:cNvSpPr>
              <a:spLocks noChangeArrowheads="1"/>
            </p:cNvSpPr>
            <p:nvPr/>
          </p:nvSpPr>
          <p:spPr bwMode="auto">
            <a:xfrm>
              <a:off x="453" y="-3"/>
              <a:ext cx="114"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a:lstStyle/>
            <a:p>
              <a:endParaRPr lang="en-US"/>
            </a:p>
          </p:txBody>
        </p:sp>
        <p:sp>
          <p:nvSpPr>
            <p:cNvPr id="32784" name="Rectangle 16"/>
            <p:cNvSpPr>
              <a:spLocks noChangeArrowheads="1"/>
            </p:cNvSpPr>
            <p:nvPr/>
          </p:nvSpPr>
          <p:spPr bwMode="auto">
            <a:xfrm>
              <a:off x="0" y="-3"/>
              <a:ext cx="221" cy="2170"/>
            </a:xfrm>
            <a:prstGeom prst="rect">
              <a:avLst/>
            </a:prstGeom>
            <a:gradFill rotWithShape="0">
              <a:gsLst>
                <a:gs pos="0">
                  <a:schemeClr val="accent1"/>
                </a:gs>
                <a:gs pos="100000">
                  <a:schemeClr val="accent1">
                    <a:gamma/>
                    <a:shade val="46275"/>
                    <a:invGamma/>
                  </a:schemeClr>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85" name="Rectangle 17"/>
            <p:cNvSpPr>
              <a:spLocks noChangeArrowheads="1"/>
            </p:cNvSpPr>
            <p:nvPr/>
          </p:nvSpPr>
          <p:spPr bwMode="auto">
            <a:xfrm>
              <a:off x="222" y="-3"/>
              <a:ext cx="231"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a:lstStyle/>
            <a:p>
              <a:endParaRPr lang="en-US"/>
            </a:p>
          </p:txBody>
        </p:sp>
        <p:sp>
          <p:nvSpPr>
            <p:cNvPr id="32786" name="Rectangle 18"/>
            <p:cNvSpPr>
              <a:spLocks noChangeArrowheads="1"/>
            </p:cNvSpPr>
            <p:nvPr/>
          </p:nvSpPr>
          <p:spPr bwMode="auto">
            <a:xfrm>
              <a:off x="567" y="-3"/>
              <a:ext cx="204" cy="2170"/>
            </a:xfrm>
            <a:prstGeom prst="rect">
              <a:avLst/>
            </a:prstGeom>
            <a:gradFill rotWithShape="0">
              <a:gsLst>
                <a:gs pos="0">
                  <a:schemeClr val="accent1">
                    <a:gamma/>
                    <a:shade val="46275"/>
                    <a:invGamma/>
                  </a:schemeClr>
                </a:gs>
                <a:gs pos="100000">
                  <a:schemeClr val="accent1"/>
                </a:gs>
              </a:gsLst>
              <a:lin ang="0" scaled="1"/>
            </a:gradFill>
            <a:ln w="9525">
              <a:noFill/>
              <a:miter lim="800000"/>
              <a:headEnd/>
              <a:tailEnd/>
            </a:ln>
            <a:effectLst/>
          </p:spPr>
          <p:txBody>
            <a:bodyPr wrap="none" lIns="92075" tIns="46038" rIns="92075" bIns="46038" anchor="ctr"/>
            <a:lstStyle/>
            <a:p>
              <a:pPr eaLnBrk="0" hangingPunct="0">
                <a:spcBef>
                  <a:spcPct val="50000"/>
                </a:spcBef>
              </a:pPr>
              <a:endParaRPr kumimoji="1" lang="en-US"/>
            </a:p>
          </p:txBody>
        </p:sp>
        <p:sp>
          <p:nvSpPr>
            <p:cNvPr id="32787" name="Freeform 19"/>
            <p:cNvSpPr>
              <a:spLocks/>
            </p:cNvSpPr>
            <p:nvPr/>
          </p:nvSpPr>
          <p:spPr bwMode="auto">
            <a:xfrm>
              <a:off x="222" y="497"/>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8" name="Freeform 20"/>
            <p:cNvSpPr>
              <a:spLocks/>
            </p:cNvSpPr>
            <p:nvPr/>
          </p:nvSpPr>
          <p:spPr bwMode="auto">
            <a:xfrm>
              <a:off x="222" y="754"/>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89" name="Freeform 21"/>
            <p:cNvSpPr>
              <a:spLocks/>
            </p:cNvSpPr>
            <p:nvPr/>
          </p:nvSpPr>
          <p:spPr bwMode="auto">
            <a:xfrm>
              <a:off x="222" y="1010"/>
              <a:ext cx="344" cy="645"/>
            </a:xfrm>
            <a:custGeom>
              <a:avLst/>
              <a:gdLst/>
              <a:ahLst/>
              <a:cxnLst>
                <a:cxn ang="0">
                  <a:pos x="343" y="52"/>
                </a:cxn>
                <a:cxn ang="0">
                  <a:pos x="343" y="194"/>
                </a:cxn>
                <a:cxn ang="0">
                  <a:pos x="335" y="188"/>
                </a:cxn>
                <a:cxn ang="0">
                  <a:pos x="315" y="188"/>
                </a:cxn>
                <a:cxn ang="0">
                  <a:pos x="300" y="194"/>
                </a:cxn>
                <a:cxn ang="0">
                  <a:pos x="284" y="209"/>
                </a:cxn>
                <a:cxn ang="0">
                  <a:pos x="242" y="260"/>
                </a:cxn>
                <a:cxn ang="0">
                  <a:pos x="146" y="365"/>
                </a:cxn>
                <a:cxn ang="0">
                  <a:pos x="50" y="473"/>
                </a:cxn>
                <a:cxn ang="0">
                  <a:pos x="30" y="504"/>
                </a:cxn>
                <a:cxn ang="0">
                  <a:pos x="17" y="534"/>
                </a:cxn>
                <a:cxn ang="0">
                  <a:pos x="10" y="580"/>
                </a:cxn>
                <a:cxn ang="0">
                  <a:pos x="0" y="644"/>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5">
                  <a:moveTo>
                    <a:pt x="343" y="52"/>
                  </a:moveTo>
                  <a:lnTo>
                    <a:pt x="343" y="194"/>
                  </a:lnTo>
                  <a:lnTo>
                    <a:pt x="335" y="188"/>
                  </a:lnTo>
                  <a:lnTo>
                    <a:pt x="315" y="188"/>
                  </a:lnTo>
                  <a:lnTo>
                    <a:pt x="300" y="194"/>
                  </a:lnTo>
                  <a:lnTo>
                    <a:pt x="284" y="209"/>
                  </a:lnTo>
                  <a:lnTo>
                    <a:pt x="242" y="260"/>
                  </a:lnTo>
                  <a:lnTo>
                    <a:pt x="146" y="365"/>
                  </a:lnTo>
                  <a:lnTo>
                    <a:pt x="50" y="473"/>
                  </a:lnTo>
                  <a:lnTo>
                    <a:pt x="30" y="504"/>
                  </a:lnTo>
                  <a:lnTo>
                    <a:pt x="17" y="534"/>
                  </a:lnTo>
                  <a:lnTo>
                    <a:pt x="10" y="580"/>
                  </a:lnTo>
                  <a:lnTo>
                    <a:pt x="0" y="644"/>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0" name="Freeform 22"/>
            <p:cNvSpPr>
              <a:spLocks/>
            </p:cNvSpPr>
            <p:nvPr/>
          </p:nvSpPr>
          <p:spPr bwMode="auto">
            <a:xfrm>
              <a:off x="222" y="126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1" name="Freeform 23"/>
            <p:cNvSpPr>
              <a:spLocks/>
            </p:cNvSpPr>
            <p:nvPr/>
          </p:nvSpPr>
          <p:spPr bwMode="auto">
            <a:xfrm>
              <a:off x="222" y="1522"/>
              <a:ext cx="344" cy="647"/>
            </a:xfrm>
            <a:custGeom>
              <a:avLst/>
              <a:gdLst/>
              <a:ahLst/>
              <a:cxnLst>
                <a:cxn ang="0">
                  <a:pos x="343" y="52"/>
                </a:cxn>
                <a:cxn ang="0">
                  <a:pos x="343" y="194"/>
                </a:cxn>
                <a:cxn ang="0">
                  <a:pos x="335" y="188"/>
                </a:cxn>
                <a:cxn ang="0">
                  <a:pos x="315" y="188"/>
                </a:cxn>
                <a:cxn ang="0">
                  <a:pos x="300" y="194"/>
                </a:cxn>
                <a:cxn ang="0">
                  <a:pos x="284" y="209"/>
                </a:cxn>
                <a:cxn ang="0">
                  <a:pos x="242" y="261"/>
                </a:cxn>
                <a:cxn ang="0">
                  <a:pos x="146" y="366"/>
                </a:cxn>
                <a:cxn ang="0">
                  <a:pos x="50" y="475"/>
                </a:cxn>
                <a:cxn ang="0">
                  <a:pos x="30" y="505"/>
                </a:cxn>
                <a:cxn ang="0">
                  <a:pos x="17" y="535"/>
                </a:cxn>
                <a:cxn ang="0">
                  <a:pos x="10" y="582"/>
                </a:cxn>
                <a:cxn ang="0">
                  <a:pos x="0" y="646"/>
                </a:cxn>
                <a:cxn ang="0">
                  <a:pos x="0" y="365"/>
                </a:cxn>
                <a:cxn ang="0">
                  <a:pos x="5" y="392"/>
                </a:cxn>
                <a:cxn ang="0">
                  <a:pos x="10" y="404"/>
                </a:cxn>
                <a:cxn ang="0">
                  <a:pos x="20" y="410"/>
                </a:cxn>
                <a:cxn ang="0">
                  <a:pos x="30" y="413"/>
                </a:cxn>
                <a:cxn ang="0">
                  <a:pos x="45" y="413"/>
                </a:cxn>
                <a:cxn ang="0">
                  <a:pos x="60" y="407"/>
                </a:cxn>
                <a:cxn ang="0">
                  <a:pos x="257" y="190"/>
                </a:cxn>
                <a:cxn ang="0">
                  <a:pos x="297" y="138"/>
                </a:cxn>
                <a:cxn ang="0">
                  <a:pos x="312" y="111"/>
                </a:cxn>
                <a:cxn ang="0">
                  <a:pos x="325" y="84"/>
                </a:cxn>
                <a:cxn ang="0">
                  <a:pos x="335" y="39"/>
                </a:cxn>
                <a:cxn ang="0">
                  <a:pos x="343" y="0"/>
                </a:cxn>
                <a:cxn ang="0">
                  <a:pos x="343" y="117"/>
                </a:cxn>
              </a:cxnLst>
              <a:rect l="0" t="0" r="r" b="b"/>
              <a:pathLst>
                <a:path w="344" h="647">
                  <a:moveTo>
                    <a:pt x="343" y="52"/>
                  </a:moveTo>
                  <a:lnTo>
                    <a:pt x="343" y="194"/>
                  </a:lnTo>
                  <a:lnTo>
                    <a:pt x="335" y="188"/>
                  </a:lnTo>
                  <a:lnTo>
                    <a:pt x="315" y="188"/>
                  </a:lnTo>
                  <a:lnTo>
                    <a:pt x="300" y="194"/>
                  </a:lnTo>
                  <a:lnTo>
                    <a:pt x="284" y="209"/>
                  </a:lnTo>
                  <a:lnTo>
                    <a:pt x="242" y="261"/>
                  </a:lnTo>
                  <a:lnTo>
                    <a:pt x="146" y="366"/>
                  </a:lnTo>
                  <a:lnTo>
                    <a:pt x="50" y="475"/>
                  </a:lnTo>
                  <a:lnTo>
                    <a:pt x="30" y="505"/>
                  </a:lnTo>
                  <a:lnTo>
                    <a:pt x="17" y="535"/>
                  </a:lnTo>
                  <a:lnTo>
                    <a:pt x="10" y="582"/>
                  </a:lnTo>
                  <a:lnTo>
                    <a:pt x="0" y="646"/>
                  </a:lnTo>
                  <a:lnTo>
                    <a:pt x="0" y="365"/>
                  </a:lnTo>
                  <a:lnTo>
                    <a:pt x="5" y="392"/>
                  </a:lnTo>
                  <a:lnTo>
                    <a:pt x="10" y="404"/>
                  </a:lnTo>
                  <a:lnTo>
                    <a:pt x="20" y="410"/>
                  </a:lnTo>
                  <a:lnTo>
                    <a:pt x="30" y="413"/>
                  </a:lnTo>
                  <a:lnTo>
                    <a:pt x="45" y="413"/>
                  </a:lnTo>
                  <a:lnTo>
                    <a:pt x="60" y="407"/>
                  </a:lnTo>
                  <a:lnTo>
                    <a:pt x="257" y="190"/>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2" name="Freeform 24"/>
            <p:cNvSpPr>
              <a:spLocks/>
            </p:cNvSpPr>
            <p:nvPr/>
          </p:nvSpPr>
          <p:spPr bwMode="auto">
            <a:xfrm>
              <a:off x="219" y="4178"/>
              <a:ext cx="349" cy="149"/>
            </a:xfrm>
            <a:custGeom>
              <a:avLst/>
              <a:gdLst/>
              <a:ahLst/>
              <a:cxnLst>
                <a:cxn ang="0">
                  <a:pos x="345" y="52"/>
                </a:cxn>
                <a:cxn ang="0">
                  <a:pos x="348" y="144"/>
                </a:cxn>
                <a:cxn ang="0">
                  <a:pos x="0" y="148"/>
                </a:cxn>
                <a:cxn ang="0">
                  <a:pos x="299" y="143"/>
                </a:cxn>
                <a:cxn ang="0">
                  <a:pos x="315" y="111"/>
                </a:cxn>
                <a:cxn ang="0">
                  <a:pos x="328" y="84"/>
                </a:cxn>
                <a:cxn ang="0">
                  <a:pos x="338" y="39"/>
                </a:cxn>
                <a:cxn ang="0">
                  <a:pos x="345" y="0"/>
                </a:cxn>
                <a:cxn ang="0">
                  <a:pos x="345" y="117"/>
                </a:cxn>
              </a:cxnLst>
              <a:rect l="0" t="0" r="r" b="b"/>
              <a:pathLst>
                <a:path w="349" h="149">
                  <a:moveTo>
                    <a:pt x="345" y="52"/>
                  </a:moveTo>
                  <a:lnTo>
                    <a:pt x="348" y="144"/>
                  </a:lnTo>
                  <a:lnTo>
                    <a:pt x="0" y="148"/>
                  </a:lnTo>
                  <a:lnTo>
                    <a:pt x="299" y="143"/>
                  </a:lnTo>
                  <a:lnTo>
                    <a:pt x="315" y="111"/>
                  </a:lnTo>
                  <a:lnTo>
                    <a:pt x="328" y="84"/>
                  </a:lnTo>
                  <a:lnTo>
                    <a:pt x="338" y="39"/>
                  </a:lnTo>
                  <a:lnTo>
                    <a:pt x="345" y="0"/>
                  </a:lnTo>
                  <a:lnTo>
                    <a:pt x="345"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3" name="Freeform 25"/>
            <p:cNvSpPr>
              <a:spLocks/>
            </p:cNvSpPr>
            <p:nvPr/>
          </p:nvSpPr>
          <p:spPr bwMode="auto">
            <a:xfrm>
              <a:off x="222" y="211"/>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4" name="Freeform 26"/>
            <p:cNvSpPr>
              <a:spLocks/>
            </p:cNvSpPr>
            <p:nvPr/>
          </p:nvSpPr>
          <p:spPr bwMode="auto">
            <a:xfrm>
              <a:off x="222" y="-3"/>
              <a:ext cx="346" cy="574"/>
            </a:xfrm>
            <a:custGeom>
              <a:avLst/>
              <a:gdLst/>
              <a:ahLst/>
              <a:cxnLst>
                <a:cxn ang="0">
                  <a:pos x="345" y="0"/>
                </a:cxn>
                <a:cxn ang="0">
                  <a:pos x="343" y="122"/>
                </a:cxn>
                <a:cxn ang="0">
                  <a:pos x="336" y="116"/>
                </a:cxn>
                <a:cxn ang="0">
                  <a:pos x="315" y="116"/>
                </a:cxn>
                <a:cxn ang="0">
                  <a:pos x="300" y="122"/>
                </a:cxn>
                <a:cxn ang="0">
                  <a:pos x="285" y="137"/>
                </a:cxn>
                <a:cxn ang="0">
                  <a:pos x="242" y="188"/>
                </a:cxn>
                <a:cxn ang="0">
                  <a:pos x="146" y="294"/>
                </a:cxn>
                <a:cxn ang="0">
                  <a:pos x="50" y="402"/>
                </a:cxn>
                <a:cxn ang="0">
                  <a:pos x="30" y="432"/>
                </a:cxn>
                <a:cxn ang="0">
                  <a:pos x="17" y="462"/>
                </a:cxn>
                <a:cxn ang="0">
                  <a:pos x="10" y="509"/>
                </a:cxn>
                <a:cxn ang="0">
                  <a:pos x="0" y="573"/>
                </a:cxn>
                <a:cxn ang="0">
                  <a:pos x="0" y="292"/>
                </a:cxn>
                <a:cxn ang="0">
                  <a:pos x="5" y="319"/>
                </a:cxn>
                <a:cxn ang="0">
                  <a:pos x="10" y="331"/>
                </a:cxn>
                <a:cxn ang="0">
                  <a:pos x="20" y="337"/>
                </a:cxn>
                <a:cxn ang="0">
                  <a:pos x="30" y="340"/>
                </a:cxn>
                <a:cxn ang="0">
                  <a:pos x="45" y="340"/>
                </a:cxn>
                <a:cxn ang="0">
                  <a:pos x="60" y="334"/>
                </a:cxn>
                <a:cxn ang="0">
                  <a:pos x="257" y="117"/>
                </a:cxn>
                <a:cxn ang="0">
                  <a:pos x="298" y="66"/>
                </a:cxn>
                <a:cxn ang="0">
                  <a:pos x="313" y="39"/>
                </a:cxn>
                <a:cxn ang="0">
                  <a:pos x="326" y="12"/>
                </a:cxn>
                <a:cxn ang="0">
                  <a:pos x="329" y="0"/>
                </a:cxn>
                <a:cxn ang="0">
                  <a:pos x="345" y="3"/>
                </a:cxn>
                <a:cxn ang="0">
                  <a:pos x="343" y="45"/>
                </a:cxn>
              </a:cxnLst>
              <a:rect l="0" t="0" r="r" b="b"/>
              <a:pathLst>
                <a:path w="346" h="574">
                  <a:moveTo>
                    <a:pt x="345" y="0"/>
                  </a:moveTo>
                  <a:lnTo>
                    <a:pt x="343" y="122"/>
                  </a:lnTo>
                  <a:lnTo>
                    <a:pt x="336" y="116"/>
                  </a:lnTo>
                  <a:lnTo>
                    <a:pt x="315" y="116"/>
                  </a:lnTo>
                  <a:lnTo>
                    <a:pt x="300" y="122"/>
                  </a:lnTo>
                  <a:lnTo>
                    <a:pt x="285" y="137"/>
                  </a:lnTo>
                  <a:lnTo>
                    <a:pt x="242" y="188"/>
                  </a:lnTo>
                  <a:lnTo>
                    <a:pt x="146" y="294"/>
                  </a:lnTo>
                  <a:lnTo>
                    <a:pt x="50" y="402"/>
                  </a:lnTo>
                  <a:lnTo>
                    <a:pt x="30" y="432"/>
                  </a:lnTo>
                  <a:lnTo>
                    <a:pt x="17" y="462"/>
                  </a:lnTo>
                  <a:lnTo>
                    <a:pt x="10" y="509"/>
                  </a:lnTo>
                  <a:lnTo>
                    <a:pt x="0" y="573"/>
                  </a:lnTo>
                  <a:lnTo>
                    <a:pt x="0" y="292"/>
                  </a:lnTo>
                  <a:lnTo>
                    <a:pt x="5" y="319"/>
                  </a:lnTo>
                  <a:lnTo>
                    <a:pt x="10" y="331"/>
                  </a:lnTo>
                  <a:lnTo>
                    <a:pt x="20" y="337"/>
                  </a:lnTo>
                  <a:lnTo>
                    <a:pt x="30" y="340"/>
                  </a:lnTo>
                  <a:lnTo>
                    <a:pt x="45" y="340"/>
                  </a:lnTo>
                  <a:lnTo>
                    <a:pt x="60" y="334"/>
                  </a:lnTo>
                  <a:lnTo>
                    <a:pt x="257" y="117"/>
                  </a:lnTo>
                  <a:lnTo>
                    <a:pt x="298" y="66"/>
                  </a:lnTo>
                  <a:lnTo>
                    <a:pt x="313" y="39"/>
                  </a:lnTo>
                  <a:lnTo>
                    <a:pt x="326" y="12"/>
                  </a:lnTo>
                  <a:lnTo>
                    <a:pt x="329" y="0"/>
                  </a:lnTo>
                  <a:lnTo>
                    <a:pt x="345" y="3"/>
                  </a:lnTo>
                  <a:lnTo>
                    <a:pt x="343" y="45"/>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5" name="Freeform 27"/>
            <p:cNvSpPr>
              <a:spLocks/>
            </p:cNvSpPr>
            <p:nvPr/>
          </p:nvSpPr>
          <p:spPr bwMode="auto">
            <a:xfrm>
              <a:off x="224" y="-6"/>
              <a:ext cx="154" cy="294"/>
            </a:xfrm>
            <a:custGeom>
              <a:avLst/>
              <a:gdLst/>
              <a:ahLst/>
              <a:cxnLst>
                <a:cxn ang="0">
                  <a:pos x="153" y="3"/>
                </a:cxn>
                <a:cxn ang="0">
                  <a:pos x="50" y="122"/>
                </a:cxn>
                <a:cxn ang="0">
                  <a:pos x="30" y="152"/>
                </a:cxn>
                <a:cxn ang="0">
                  <a:pos x="17" y="182"/>
                </a:cxn>
                <a:cxn ang="0">
                  <a:pos x="10" y="229"/>
                </a:cxn>
                <a:cxn ang="0">
                  <a:pos x="0" y="293"/>
                </a:cxn>
                <a:cxn ang="0">
                  <a:pos x="0" y="12"/>
                </a:cxn>
                <a:cxn ang="0">
                  <a:pos x="5" y="39"/>
                </a:cxn>
                <a:cxn ang="0">
                  <a:pos x="10" y="51"/>
                </a:cxn>
                <a:cxn ang="0">
                  <a:pos x="20" y="57"/>
                </a:cxn>
                <a:cxn ang="0">
                  <a:pos x="30" y="60"/>
                </a:cxn>
                <a:cxn ang="0">
                  <a:pos x="45" y="60"/>
                </a:cxn>
                <a:cxn ang="0">
                  <a:pos x="60" y="54"/>
                </a:cxn>
                <a:cxn ang="0">
                  <a:pos x="110" y="0"/>
                </a:cxn>
              </a:cxnLst>
              <a:rect l="0" t="0" r="r" b="b"/>
              <a:pathLst>
                <a:path w="154" h="294">
                  <a:moveTo>
                    <a:pt x="153" y="3"/>
                  </a:moveTo>
                  <a:lnTo>
                    <a:pt x="50" y="122"/>
                  </a:lnTo>
                  <a:lnTo>
                    <a:pt x="30" y="152"/>
                  </a:lnTo>
                  <a:lnTo>
                    <a:pt x="17" y="182"/>
                  </a:lnTo>
                  <a:lnTo>
                    <a:pt x="10" y="229"/>
                  </a:lnTo>
                  <a:lnTo>
                    <a:pt x="0" y="293"/>
                  </a:lnTo>
                  <a:lnTo>
                    <a:pt x="0" y="12"/>
                  </a:lnTo>
                  <a:lnTo>
                    <a:pt x="5" y="39"/>
                  </a:lnTo>
                  <a:lnTo>
                    <a:pt x="10" y="51"/>
                  </a:lnTo>
                  <a:lnTo>
                    <a:pt x="20" y="57"/>
                  </a:lnTo>
                  <a:lnTo>
                    <a:pt x="30" y="60"/>
                  </a:lnTo>
                  <a:lnTo>
                    <a:pt x="45" y="60"/>
                  </a:lnTo>
                  <a:lnTo>
                    <a:pt x="60" y="54"/>
                  </a:lnTo>
                  <a:lnTo>
                    <a:pt x="110" y="0"/>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6" name="Freeform 28"/>
            <p:cNvSpPr>
              <a:spLocks/>
            </p:cNvSpPr>
            <p:nvPr/>
          </p:nvSpPr>
          <p:spPr bwMode="auto">
            <a:xfrm>
              <a:off x="222" y="1796"/>
              <a:ext cx="344" cy="646"/>
            </a:xfrm>
            <a:custGeom>
              <a:avLst/>
              <a:gdLst/>
              <a:ahLst/>
              <a:cxnLst>
                <a:cxn ang="0">
                  <a:pos x="343" y="52"/>
                </a:cxn>
                <a:cxn ang="0">
                  <a:pos x="343" y="194"/>
                </a:cxn>
                <a:cxn ang="0">
                  <a:pos x="335" y="188"/>
                </a:cxn>
                <a:cxn ang="0">
                  <a:pos x="315" y="188"/>
                </a:cxn>
                <a:cxn ang="0">
                  <a:pos x="300" y="194"/>
                </a:cxn>
                <a:cxn ang="0">
                  <a:pos x="284" y="209"/>
                </a:cxn>
                <a:cxn ang="0">
                  <a:pos x="242" y="260"/>
                </a:cxn>
                <a:cxn ang="0">
                  <a:pos x="146" y="366"/>
                </a:cxn>
                <a:cxn ang="0">
                  <a:pos x="50" y="474"/>
                </a:cxn>
                <a:cxn ang="0">
                  <a:pos x="30" y="504"/>
                </a:cxn>
                <a:cxn ang="0">
                  <a:pos x="17" y="534"/>
                </a:cxn>
                <a:cxn ang="0">
                  <a:pos x="10" y="581"/>
                </a:cxn>
                <a:cxn ang="0">
                  <a:pos x="0" y="645"/>
                </a:cxn>
                <a:cxn ang="0">
                  <a:pos x="0" y="364"/>
                </a:cxn>
                <a:cxn ang="0">
                  <a:pos x="5" y="391"/>
                </a:cxn>
                <a:cxn ang="0">
                  <a:pos x="10" y="403"/>
                </a:cxn>
                <a:cxn ang="0">
                  <a:pos x="20" y="409"/>
                </a:cxn>
                <a:cxn ang="0">
                  <a:pos x="30" y="412"/>
                </a:cxn>
                <a:cxn ang="0">
                  <a:pos x="45" y="412"/>
                </a:cxn>
                <a:cxn ang="0">
                  <a:pos x="60" y="406"/>
                </a:cxn>
                <a:cxn ang="0">
                  <a:pos x="257" y="189"/>
                </a:cxn>
                <a:cxn ang="0">
                  <a:pos x="297" y="138"/>
                </a:cxn>
                <a:cxn ang="0">
                  <a:pos x="312" y="111"/>
                </a:cxn>
                <a:cxn ang="0">
                  <a:pos x="325" y="84"/>
                </a:cxn>
                <a:cxn ang="0">
                  <a:pos x="335" y="39"/>
                </a:cxn>
                <a:cxn ang="0">
                  <a:pos x="343" y="0"/>
                </a:cxn>
                <a:cxn ang="0">
                  <a:pos x="343" y="117"/>
                </a:cxn>
              </a:cxnLst>
              <a:rect l="0" t="0" r="r" b="b"/>
              <a:pathLst>
                <a:path w="344" h="646">
                  <a:moveTo>
                    <a:pt x="343" y="52"/>
                  </a:moveTo>
                  <a:lnTo>
                    <a:pt x="343" y="194"/>
                  </a:lnTo>
                  <a:lnTo>
                    <a:pt x="335" y="188"/>
                  </a:lnTo>
                  <a:lnTo>
                    <a:pt x="315" y="188"/>
                  </a:lnTo>
                  <a:lnTo>
                    <a:pt x="300" y="194"/>
                  </a:lnTo>
                  <a:lnTo>
                    <a:pt x="284" y="209"/>
                  </a:lnTo>
                  <a:lnTo>
                    <a:pt x="242" y="260"/>
                  </a:lnTo>
                  <a:lnTo>
                    <a:pt x="146" y="366"/>
                  </a:lnTo>
                  <a:lnTo>
                    <a:pt x="50" y="474"/>
                  </a:lnTo>
                  <a:lnTo>
                    <a:pt x="30" y="504"/>
                  </a:lnTo>
                  <a:lnTo>
                    <a:pt x="17" y="534"/>
                  </a:lnTo>
                  <a:lnTo>
                    <a:pt x="10" y="581"/>
                  </a:lnTo>
                  <a:lnTo>
                    <a:pt x="0" y="645"/>
                  </a:lnTo>
                  <a:lnTo>
                    <a:pt x="0" y="364"/>
                  </a:lnTo>
                  <a:lnTo>
                    <a:pt x="5" y="391"/>
                  </a:lnTo>
                  <a:lnTo>
                    <a:pt x="10" y="403"/>
                  </a:lnTo>
                  <a:lnTo>
                    <a:pt x="20" y="409"/>
                  </a:lnTo>
                  <a:lnTo>
                    <a:pt x="30" y="412"/>
                  </a:lnTo>
                  <a:lnTo>
                    <a:pt x="45" y="412"/>
                  </a:lnTo>
                  <a:lnTo>
                    <a:pt x="60" y="406"/>
                  </a:lnTo>
                  <a:lnTo>
                    <a:pt x="257" y="189"/>
                  </a:lnTo>
                  <a:lnTo>
                    <a:pt x="297" y="138"/>
                  </a:lnTo>
                  <a:lnTo>
                    <a:pt x="312" y="111"/>
                  </a:lnTo>
                  <a:lnTo>
                    <a:pt x="325" y="84"/>
                  </a:lnTo>
                  <a:lnTo>
                    <a:pt x="335" y="39"/>
                  </a:lnTo>
                  <a:lnTo>
                    <a:pt x="343" y="0"/>
                  </a:lnTo>
                  <a:lnTo>
                    <a:pt x="343" y="117"/>
                  </a:lnTo>
                </a:path>
              </a:pathLst>
            </a:custGeom>
            <a:gradFill rotWithShape="0">
              <a:gsLst>
                <a:gs pos="0">
                  <a:schemeClr val="accent1">
                    <a:gamma/>
                    <a:shade val="46275"/>
                    <a:invGamma/>
                  </a:schemeClr>
                </a:gs>
                <a:gs pos="50000">
                  <a:schemeClr val="accent1"/>
                </a:gs>
                <a:gs pos="100000">
                  <a:schemeClr val="accent1">
                    <a:gamma/>
                    <a:shade val="46275"/>
                    <a:invGamma/>
                  </a:schemeClr>
                </a:gs>
              </a:gsLst>
              <a:lin ang="0" scaled="1"/>
            </a:gradFill>
            <a:ln w="9525">
              <a:noFill/>
              <a:round/>
              <a:headEnd type="none" w="sm" len="sm"/>
              <a:tailEnd type="none" w="sm" len="sm"/>
            </a:ln>
            <a:effectLst/>
          </p:spPr>
          <p:txBody>
            <a:bodyPr/>
            <a:lstStyle/>
            <a:p>
              <a:endParaRPr lang="en-US"/>
            </a:p>
          </p:txBody>
        </p:sp>
        <p:sp>
          <p:nvSpPr>
            <p:cNvPr id="32797" name="Rectangle 29"/>
            <p:cNvSpPr>
              <a:spLocks noChangeArrowheads="1"/>
            </p:cNvSpPr>
            <p:nvPr/>
          </p:nvSpPr>
          <p:spPr bwMode="auto">
            <a:xfrm>
              <a:off x="771" y="0"/>
              <a:ext cx="210" cy="4319"/>
            </a:xfrm>
            <a:prstGeom prst="rect">
              <a:avLst/>
            </a:prstGeom>
            <a:gradFill rotWithShape="0">
              <a:gsLst>
                <a:gs pos="0">
                  <a:schemeClr val="bg1">
                    <a:gamma/>
                    <a:shade val="46275"/>
                    <a:invGamma/>
                  </a:schemeClr>
                </a:gs>
                <a:gs pos="100000">
                  <a:schemeClr val="bg1"/>
                </a:gs>
              </a:gsLst>
              <a:lin ang="0" scaled="1"/>
            </a:gradFill>
            <a:ln w="9525">
              <a:noFill/>
              <a:miter lim="800000"/>
              <a:headEnd/>
              <a:tailEnd/>
            </a:ln>
            <a:effectLst/>
          </p:spPr>
          <p:txBody>
            <a:bodyPr/>
            <a:lstStyle/>
            <a:p>
              <a:endParaRPr lang="en-US"/>
            </a:p>
          </p:txBody>
        </p:sp>
        <p:sp>
          <p:nvSpPr>
            <p:cNvPr id="32798" name="Line 30"/>
            <p:cNvSpPr>
              <a:spLocks noChangeShapeType="1"/>
            </p:cNvSpPr>
            <p:nvPr/>
          </p:nvSpPr>
          <p:spPr bwMode="auto">
            <a:xfrm>
              <a:off x="13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sp>
          <p:nvSpPr>
            <p:cNvPr id="32799" name="Line 31"/>
            <p:cNvSpPr>
              <a:spLocks noChangeShapeType="1"/>
            </p:cNvSpPr>
            <p:nvPr/>
          </p:nvSpPr>
          <p:spPr bwMode="auto">
            <a:xfrm>
              <a:off x="645" y="0"/>
              <a:ext cx="0" cy="4319"/>
            </a:xfrm>
            <a:prstGeom prst="line">
              <a:avLst/>
            </a:prstGeom>
            <a:noFill/>
            <a:ln w="12700" cap="sq">
              <a:solidFill>
                <a:schemeClr val="accent1"/>
              </a:solidFill>
              <a:round/>
              <a:headEnd type="none" w="sm" len="sm"/>
              <a:tailEnd type="none" w="sm" len="sm"/>
            </a:ln>
            <a:effectLst/>
          </p:spPr>
          <p:txBody>
            <a:bodyPr/>
            <a:lstStyle/>
            <a:p>
              <a:endParaRPr lang="en-US"/>
            </a:p>
          </p:txBody>
        </p:sp>
      </p:grpSp>
      <p:sp>
        <p:nvSpPr>
          <p:cNvPr id="32800" name="Rectangle 32"/>
          <p:cNvSpPr>
            <a:spLocks noGrp="1" noChangeArrowheads="1"/>
          </p:cNvSpPr>
          <p:nvPr>
            <p:ph type="title"/>
          </p:nvPr>
        </p:nvSpPr>
        <p:spPr bwMode="auto">
          <a:xfrm>
            <a:off x="1500188" y="228600"/>
            <a:ext cx="7491412" cy="11430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smtClean="0"/>
              <a:t>Click to edit Master title style</a:t>
            </a:r>
          </a:p>
        </p:txBody>
      </p:sp>
      <p:sp>
        <p:nvSpPr>
          <p:cNvPr id="32801" name="Rectangle 33"/>
          <p:cNvSpPr>
            <a:spLocks noGrp="1" noChangeArrowheads="1"/>
          </p:cNvSpPr>
          <p:nvPr>
            <p:ph type="body" idx="1"/>
          </p:nvPr>
        </p:nvSpPr>
        <p:spPr bwMode="auto">
          <a:xfrm>
            <a:off x="1500188" y="1524000"/>
            <a:ext cx="7491412" cy="4714875"/>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2802" name="Rectangle 34"/>
          <p:cNvSpPr>
            <a:spLocks noGrp="1" noChangeArrowheads="1"/>
          </p:cNvSpPr>
          <p:nvPr>
            <p:ph type="dt" sz="half" idx="2"/>
          </p:nvPr>
        </p:nvSpPr>
        <p:spPr bwMode="auto">
          <a:xfrm>
            <a:off x="1447800" y="6324600"/>
            <a:ext cx="1409700" cy="490538"/>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defRPr sz="1400"/>
            </a:lvl1pPr>
          </a:lstStyle>
          <a:p>
            <a:endParaRPr lang="en-US"/>
          </a:p>
        </p:txBody>
      </p:sp>
      <p:sp>
        <p:nvSpPr>
          <p:cNvPr id="32803" name="Rectangle 35"/>
          <p:cNvSpPr>
            <a:spLocks noGrp="1" noChangeArrowheads="1"/>
          </p:cNvSpPr>
          <p:nvPr>
            <p:ph type="ftr" sz="quarter" idx="3"/>
          </p:nvPr>
        </p:nvSpPr>
        <p:spPr bwMode="auto">
          <a:xfrm>
            <a:off x="3733800" y="6324600"/>
            <a:ext cx="2895600" cy="4572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lvl1pPr algn="ctr">
              <a:defRPr sz="1400"/>
            </a:lvl1pPr>
          </a:lstStyle>
          <a:p>
            <a:endParaRPr lang="en-US"/>
          </a:p>
        </p:txBody>
      </p:sp>
      <p:sp>
        <p:nvSpPr>
          <p:cNvPr id="32804" name="Rectangle 36"/>
          <p:cNvSpPr>
            <a:spLocks noGrp="1" noChangeArrowheads="1"/>
          </p:cNvSpPr>
          <p:nvPr>
            <p:ph type="sldNum" sz="quarter" idx="4"/>
          </p:nvPr>
        </p:nvSpPr>
        <p:spPr bwMode="auto">
          <a:xfrm>
            <a:off x="7239000" y="6324600"/>
            <a:ext cx="1905000" cy="457200"/>
          </a:xfrm>
          <a:prstGeom prst="rect">
            <a:avLst/>
          </a:prstGeom>
          <a:noFill/>
          <a:ln w="9525">
            <a:noFill/>
            <a:miter lim="800000"/>
            <a:headEnd/>
            <a:tailEnd/>
          </a:ln>
          <a:effectLst/>
        </p:spPr>
        <p:txBody>
          <a:bodyPr vert="horz" wrap="none" lIns="92075" tIns="46038" rIns="92075" bIns="46038" numCol="1" anchor="ctr" anchorCtr="0" compatLnSpc="1">
            <a:prstTxWarp prst="textNoShape">
              <a:avLst/>
            </a:prstTxWarp>
          </a:bodyPr>
          <a:lstStyle>
            <a:lvl1pPr algn="r">
              <a:defRPr sz="1400"/>
            </a:lvl1pPr>
          </a:lstStyle>
          <a:p>
            <a:fld id="{C73E516A-EBE7-4E4E-8B98-FC4103ED035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xStyles>
    <p:title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imes New Roman" pitchFamily="18" charset="0"/>
        </a:defRPr>
      </a:lvl2pPr>
      <a:lvl3pPr algn="l" rtl="0" fontAlgn="base">
        <a:spcBef>
          <a:spcPct val="0"/>
        </a:spcBef>
        <a:spcAft>
          <a:spcPct val="0"/>
        </a:spcAft>
        <a:defRPr sz="4400">
          <a:solidFill>
            <a:schemeClr val="tx2"/>
          </a:solidFill>
          <a:latin typeface="Times New Roman" pitchFamily="18" charset="0"/>
        </a:defRPr>
      </a:lvl3pPr>
      <a:lvl4pPr algn="l" rtl="0" fontAlgn="base">
        <a:spcBef>
          <a:spcPct val="0"/>
        </a:spcBef>
        <a:spcAft>
          <a:spcPct val="0"/>
        </a:spcAft>
        <a:defRPr sz="4400">
          <a:solidFill>
            <a:schemeClr val="tx2"/>
          </a:solidFill>
          <a:latin typeface="Times New Roman" pitchFamily="18" charset="0"/>
        </a:defRPr>
      </a:lvl4pPr>
      <a:lvl5pPr algn="l" rtl="0" fontAlgn="base">
        <a:spcBef>
          <a:spcPct val="0"/>
        </a:spcBef>
        <a:spcAft>
          <a:spcPct val="0"/>
        </a:spcAft>
        <a:defRPr sz="4400">
          <a:solidFill>
            <a:schemeClr val="tx2"/>
          </a:solidFill>
          <a:latin typeface="Times New Roman" pitchFamily="18" charset="0"/>
        </a:defRPr>
      </a:lvl5pPr>
      <a:lvl6pPr marL="457200" algn="l" rtl="0" fontAlgn="base">
        <a:spcBef>
          <a:spcPct val="0"/>
        </a:spcBef>
        <a:spcAft>
          <a:spcPct val="0"/>
        </a:spcAft>
        <a:defRPr sz="4400">
          <a:solidFill>
            <a:schemeClr val="tx2"/>
          </a:solidFill>
          <a:latin typeface="Times New Roman" pitchFamily="18" charset="0"/>
        </a:defRPr>
      </a:lvl6pPr>
      <a:lvl7pPr marL="914400" algn="l" rtl="0" fontAlgn="base">
        <a:spcBef>
          <a:spcPct val="0"/>
        </a:spcBef>
        <a:spcAft>
          <a:spcPct val="0"/>
        </a:spcAft>
        <a:defRPr sz="4400">
          <a:solidFill>
            <a:schemeClr val="tx2"/>
          </a:solidFill>
          <a:latin typeface="Times New Roman" pitchFamily="18" charset="0"/>
        </a:defRPr>
      </a:lvl7pPr>
      <a:lvl8pPr marL="1371600" algn="l" rtl="0" fontAlgn="base">
        <a:spcBef>
          <a:spcPct val="0"/>
        </a:spcBef>
        <a:spcAft>
          <a:spcPct val="0"/>
        </a:spcAft>
        <a:defRPr sz="4400">
          <a:solidFill>
            <a:schemeClr val="tx2"/>
          </a:solidFill>
          <a:latin typeface="Times New Roman" pitchFamily="18" charset="0"/>
        </a:defRPr>
      </a:lvl8pPr>
      <a:lvl9pPr marL="1828800" algn="l" rtl="0" fontAlgn="base">
        <a:spcBef>
          <a:spcPct val="0"/>
        </a:spcBef>
        <a:spcAft>
          <a:spcPct val="0"/>
        </a:spcAft>
        <a:defRPr sz="4400">
          <a:solidFill>
            <a:schemeClr val="tx2"/>
          </a:solidFill>
          <a:latin typeface="Times New Roman" pitchFamily="18" charset="0"/>
        </a:defRPr>
      </a:lvl9pPr>
    </p:titleStyle>
    <p:bodyStyle>
      <a:lvl1pPr marL="342900" indent="-342900" algn="l" rtl="0" fontAlgn="base">
        <a:spcBef>
          <a:spcPct val="20000"/>
        </a:spcBef>
        <a:spcAft>
          <a:spcPct val="0"/>
        </a:spcAft>
        <a:buClr>
          <a:schemeClr val="hlink"/>
        </a:buClr>
        <a:buFont typeface="Wingdings" pitchFamily="2" charset="2"/>
        <a:buChar char="l"/>
        <a:defRPr sz="3200" b="1">
          <a:solidFill>
            <a:schemeClr val="tx1"/>
          </a:solidFill>
          <a:latin typeface="+mn-lt"/>
          <a:ea typeface="+mn-ea"/>
          <a:cs typeface="+mn-cs"/>
        </a:defRPr>
      </a:lvl1pPr>
      <a:lvl2pPr marL="742950" indent="-285750" algn="l" rtl="0" fontAlgn="base">
        <a:spcBef>
          <a:spcPct val="20000"/>
        </a:spcBef>
        <a:spcAft>
          <a:spcPct val="0"/>
        </a:spcAft>
        <a:buClr>
          <a:schemeClr val="hlink"/>
        </a:buClr>
        <a:buChar char="–"/>
        <a:defRPr sz="2800" b="1">
          <a:solidFill>
            <a:schemeClr val="tx1"/>
          </a:solidFill>
          <a:latin typeface="+mn-lt"/>
        </a:defRPr>
      </a:lvl2pPr>
      <a:lvl3pPr marL="1143000" indent="-228600" algn="l" rtl="0" fontAlgn="base">
        <a:spcBef>
          <a:spcPct val="20000"/>
        </a:spcBef>
        <a:spcAft>
          <a:spcPct val="0"/>
        </a:spcAft>
        <a:buClr>
          <a:schemeClr val="hlink"/>
        </a:buClr>
        <a:buChar char="•"/>
        <a:defRPr sz="2400" b="1">
          <a:solidFill>
            <a:schemeClr val="tx1"/>
          </a:solidFill>
          <a:latin typeface="+mn-lt"/>
        </a:defRPr>
      </a:lvl3pPr>
      <a:lvl4pPr marL="1600200" indent="-228600" algn="l" rtl="0" fontAlgn="base">
        <a:spcBef>
          <a:spcPct val="20000"/>
        </a:spcBef>
        <a:spcAft>
          <a:spcPct val="0"/>
        </a:spcAft>
        <a:buClr>
          <a:schemeClr val="hlink"/>
        </a:buClr>
        <a:buChar char="–"/>
        <a:defRPr sz="2000" b="1">
          <a:solidFill>
            <a:schemeClr val="tx1"/>
          </a:solidFill>
          <a:latin typeface="+mn-lt"/>
        </a:defRPr>
      </a:lvl4pPr>
      <a:lvl5pPr marL="2057400" indent="-228600" algn="l" rtl="0" fontAlgn="base">
        <a:spcBef>
          <a:spcPct val="20000"/>
        </a:spcBef>
        <a:spcAft>
          <a:spcPct val="0"/>
        </a:spcAft>
        <a:buClr>
          <a:schemeClr val="hlink"/>
        </a:buClr>
        <a:buChar char="•"/>
        <a:defRPr sz="2000" b="1">
          <a:solidFill>
            <a:schemeClr val="tx1"/>
          </a:solidFill>
          <a:latin typeface="+mn-lt"/>
        </a:defRPr>
      </a:lvl5pPr>
      <a:lvl6pPr marL="2514600" indent="-228600" algn="l" rtl="0" fontAlgn="base">
        <a:spcBef>
          <a:spcPct val="20000"/>
        </a:spcBef>
        <a:spcAft>
          <a:spcPct val="0"/>
        </a:spcAft>
        <a:buClr>
          <a:schemeClr val="hlink"/>
        </a:buClr>
        <a:buChar char="•"/>
        <a:defRPr sz="2000" b="1">
          <a:solidFill>
            <a:schemeClr val="tx1"/>
          </a:solidFill>
          <a:latin typeface="+mn-lt"/>
        </a:defRPr>
      </a:lvl6pPr>
      <a:lvl7pPr marL="2971800" indent="-228600" algn="l" rtl="0" fontAlgn="base">
        <a:spcBef>
          <a:spcPct val="20000"/>
        </a:spcBef>
        <a:spcAft>
          <a:spcPct val="0"/>
        </a:spcAft>
        <a:buClr>
          <a:schemeClr val="hlink"/>
        </a:buClr>
        <a:buChar char="•"/>
        <a:defRPr sz="2000" b="1">
          <a:solidFill>
            <a:schemeClr val="tx1"/>
          </a:solidFill>
          <a:latin typeface="+mn-lt"/>
        </a:defRPr>
      </a:lvl7pPr>
      <a:lvl8pPr marL="3429000" indent="-228600" algn="l" rtl="0" fontAlgn="base">
        <a:spcBef>
          <a:spcPct val="20000"/>
        </a:spcBef>
        <a:spcAft>
          <a:spcPct val="0"/>
        </a:spcAft>
        <a:buClr>
          <a:schemeClr val="hlink"/>
        </a:buClr>
        <a:buChar char="•"/>
        <a:defRPr sz="2000" b="1">
          <a:solidFill>
            <a:schemeClr val="tx1"/>
          </a:solidFill>
          <a:latin typeface="+mn-lt"/>
        </a:defRPr>
      </a:lvl8pPr>
      <a:lvl9pPr marL="3886200" indent="-228600" algn="l" rtl="0" fontAlgn="base">
        <a:spcBef>
          <a:spcPct val="20000"/>
        </a:spcBef>
        <a:spcAft>
          <a:spcPct val="0"/>
        </a:spcAft>
        <a:buClr>
          <a:schemeClr val="hlink"/>
        </a:buClr>
        <a:buChar char="•"/>
        <a:defRPr sz="2000" b="1">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US" b="1" i="1"/>
              <a:t>So, Now what, Lord?</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a:xfrm>
            <a:off x="1500188" y="2398713"/>
            <a:ext cx="7491412" cy="3840162"/>
          </a:xfrm>
        </p:spPr>
        <p:txBody>
          <a:bodyPr/>
          <a:lstStyle/>
          <a:p>
            <a:r>
              <a:rPr lang="en-US" sz="2400" b="0" dirty="0">
                <a:latin typeface="Times New Roman" pitchFamily="18" charset="0"/>
              </a:rPr>
              <a:t>Learning as they walked with Him?  Yes.  </a:t>
            </a:r>
          </a:p>
          <a:p>
            <a:pPr lvl="1"/>
            <a:r>
              <a:rPr lang="en-US" sz="2400" b="0" dirty="0">
                <a:latin typeface="Times New Roman" pitchFamily="18" charset="0"/>
              </a:rPr>
              <a:t>Remember this was not a mentoring process.  </a:t>
            </a:r>
          </a:p>
          <a:p>
            <a:pPr lvl="1"/>
            <a:r>
              <a:rPr lang="en-US" sz="2400" b="0" dirty="0">
                <a:latin typeface="Times New Roman" pitchFamily="18" charset="0"/>
              </a:rPr>
              <a:t>This was a love process that caused them to give up all and follow Him at all costs.</a:t>
            </a:r>
          </a:p>
          <a:p>
            <a:pPr lvl="1"/>
            <a:r>
              <a:rPr lang="en-US" sz="2400" b="0" dirty="0">
                <a:latin typeface="Times New Roman" pitchFamily="18" charset="0"/>
              </a:rPr>
              <a:t>They gave up family.</a:t>
            </a:r>
          </a:p>
          <a:p>
            <a:pPr lvl="1"/>
            <a:r>
              <a:rPr lang="en-US" sz="2400" b="0" dirty="0">
                <a:latin typeface="Times New Roman" pitchFamily="18" charset="0"/>
              </a:rPr>
              <a:t>They gave up their work – some were more paying type jobs and others paid a lot less.  </a:t>
            </a:r>
          </a:p>
          <a:p>
            <a:pPr lvl="1"/>
            <a:r>
              <a:rPr lang="en-US" sz="2400" b="0" dirty="0">
                <a:latin typeface="Times New Roman" pitchFamily="18" charset="0"/>
              </a:rPr>
              <a:t>Jesus drew from different classes – if you will.</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type="body" idx="1"/>
          </p:nvPr>
        </p:nvSpPr>
        <p:spPr>
          <a:xfrm>
            <a:off x="1500188" y="2238375"/>
            <a:ext cx="7491412" cy="4000500"/>
          </a:xfrm>
        </p:spPr>
        <p:txBody>
          <a:bodyPr/>
          <a:lstStyle/>
          <a:p>
            <a:r>
              <a:rPr lang="en-US" sz="2400" b="0" dirty="0">
                <a:latin typeface="Times New Roman" pitchFamily="18" charset="0"/>
              </a:rPr>
              <a:t>This was a love that could not turn back – no matter how hard it got.  </a:t>
            </a:r>
          </a:p>
          <a:p>
            <a:endParaRPr lang="en-US" sz="2400" b="0" dirty="0">
              <a:latin typeface="Times New Roman" pitchFamily="18" charset="0"/>
            </a:endParaRPr>
          </a:p>
          <a:p>
            <a:pPr lvl="1"/>
            <a:r>
              <a:rPr lang="en-US" sz="2400" b="0" dirty="0">
                <a:latin typeface="Times New Roman" pitchFamily="18" charset="0"/>
              </a:rPr>
              <a:t>Yes, there was one who did.  </a:t>
            </a:r>
          </a:p>
          <a:p>
            <a:pPr lvl="1"/>
            <a:r>
              <a:rPr lang="en-US" sz="2400" b="0" dirty="0">
                <a:latin typeface="Times New Roman" pitchFamily="18" charset="0"/>
              </a:rPr>
              <a:t>There was another who tried, but his love for Jesus was too great to let go of Jesus.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type="body" idx="1"/>
          </p:nvPr>
        </p:nvSpPr>
        <p:spPr>
          <a:xfrm>
            <a:off x="1500188" y="2159000"/>
            <a:ext cx="7491412" cy="4079875"/>
          </a:xfrm>
        </p:spPr>
        <p:txBody>
          <a:bodyPr/>
          <a:lstStyle/>
          <a:p>
            <a:r>
              <a:rPr lang="en-US" b="0" dirty="0">
                <a:latin typeface="Times New Roman" pitchFamily="18" charset="0"/>
                <a:cs typeface="Times New Roman" pitchFamily="18" charset="0"/>
              </a:rPr>
              <a:t>John 21.15-19 – the commission – to go back down to the rubble, the cross.  </a:t>
            </a:r>
          </a:p>
          <a:p>
            <a:r>
              <a:rPr lang="en-US" b="0" dirty="0">
                <a:latin typeface="Times New Roman" pitchFamily="18" charset="0"/>
                <a:cs typeface="Times New Roman" pitchFamily="18" charset="0"/>
              </a:rPr>
              <a:t>Peter, you will die upon a cross.  </a:t>
            </a:r>
          </a:p>
          <a:p>
            <a:r>
              <a:rPr lang="en-US" b="0" dirty="0">
                <a:latin typeface="Times New Roman" pitchFamily="18" charset="0"/>
                <a:cs typeface="Times New Roman" pitchFamily="18" charset="0"/>
              </a:rPr>
              <a:t>You will stand firm.  </a:t>
            </a:r>
          </a:p>
          <a:p>
            <a:r>
              <a:rPr lang="en-US" b="0" dirty="0">
                <a:latin typeface="Times New Roman" pitchFamily="18" charset="0"/>
                <a:cs typeface="Times New Roman" pitchFamily="18" charset="0"/>
              </a:rPr>
              <a:t>So, to you I say, Shepherd my lambs. (</a:t>
            </a:r>
            <a:r>
              <a:rPr lang="en-US" b="0" i="1" dirty="0">
                <a:latin typeface="Times New Roman" pitchFamily="18" charset="0"/>
                <a:cs typeface="Times New Roman" pitchFamily="18" charset="0"/>
              </a:rPr>
              <a:t>Use John 21.15-19 at end)</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type="body" idx="1"/>
          </p:nvPr>
        </p:nvSpPr>
        <p:spPr>
          <a:xfrm>
            <a:off x="1500188" y="2079625"/>
            <a:ext cx="7491412" cy="4159250"/>
          </a:xfrm>
        </p:spPr>
        <p:txBody>
          <a:bodyPr/>
          <a:lstStyle/>
          <a:p>
            <a:r>
              <a:rPr lang="en-US" b="0" dirty="0">
                <a:latin typeface="+mj-lt"/>
              </a:rPr>
              <a:t>You have known the steps of discipleship as you have already been walking that way – the </a:t>
            </a:r>
            <a:r>
              <a:rPr lang="en-US" b="0" i="1" dirty="0">
                <a:latin typeface="+mj-lt"/>
              </a:rPr>
              <a:t>via dolorosa</a:t>
            </a:r>
            <a:r>
              <a:rPr lang="en-US" b="0" dirty="0">
                <a:latin typeface="+mj-lt"/>
              </a:rPr>
              <a:t>.</a:t>
            </a:r>
          </a:p>
          <a:p>
            <a:endParaRPr lang="en-US" b="0" dirty="0">
              <a:latin typeface="+mj-lt"/>
            </a:endParaRPr>
          </a:p>
          <a:p>
            <a:pPr>
              <a:buFont typeface="Wingdings" pitchFamily="2" charset="2"/>
              <a:buNone/>
            </a:pPr>
            <a:r>
              <a:rPr lang="en-US" b="0" dirty="0">
                <a:latin typeface="+mj-lt"/>
              </a:rPr>
              <a:t>1.  Responding to the Master’s invitation: 	Follow me</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type="body" idx="1"/>
          </p:nvPr>
        </p:nvSpPr>
        <p:spPr>
          <a:xfrm>
            <a:off x="1500188" y="2079625"/>
            <a:ext cx="7491412" cy="4159250"/>
          </a:xfrm>
        </p:spPr>
        <p:txBody>
          <a:bodyPr/>
          <a:lstStyle/>
          <a:p>
            <a:pPr marL="609600" indent="-609600">
              <a:buFont typeface="Wingdings" pitchFamily="2" charset="2"/>
              <a:buNone/>
            </a:pPr>
            <a:r>
              <a:rPr lang="en-US" sz="2400" dirty="0">
                <a:latin typeface="Times New Roman" pitchFamily="18" charset="0"/>
              </a:rPr>
              <a:t>2.  </a:t>
            </a:r>
            <a:r>
              <a:rPr lang="en-US" sz="2400" b="0" dirty="0">
                <a:latin typeface="Times New Roman" pitchFamily="18" charset="0"/>
              </a:rPr>
              <a:t>Then comes the course of practical training, the walk with the Master moment by moment in the heart and literally with the feet and mind.</a:t>
            </a:r>
          </a:p>
          <a:p>
            <a:pPr marL="609600" indent="-609600">
              <a:buFont typeface="Wingdings" pitchFamily="2" charset="2"/>
              <a:buNone/>
            </a:pPr>
            <a:endParaRPr lang="en-US" sz="2400" b="0" dirty="0">
              <a:latin typeface="Times New Roman" pitchFamily="18" charset="0"/>
            </a:endParaRPr>
          </a:p>
          <a:p>
            <a:pPr marL="990600" lvl="1" indent="-533400"/>
            <a:r>
              <a:rPr lang="en-US" sz="2400" b="0" dirty="0">
                <a:latin typeface="Times New Roman" pitchFamily="18" charset="0"/>
              </a:rPr>
              <a:t>This call was a call to respond to the Great Commission: “Go, preach, saying, the kingdom of heaven is at hand.”</a:t>
            </a:r>
          </a:p>
          <a:p>
            <a:pPr marL="990600" lvl="1" indent="-533400"/>
            <a:r>
              <a:rPr lang="en-US" sz="2400" b="0" dirty="0">
                <a:latin typeface="Times New Roman" pitchFamily="18" charset="0"/>
              </a:rPr>
              <a:t>It was the call of Isaiah 61.1-3</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7" name="Rectangle 3"/>
          <p:cNvSpPr>
            <a:spLocks noGrp="1" noChangeArrowheads="1"/>
          </p:cNvSpPr>
          <p:nvPr>
            <p:ph type="body" idx="1"/>
          </p:nvPr>
        </p:nvSpPr>
        <p:spPr>
          <a:xfrm>
            <a:off x="1500188" y="2971800"/>
            <a:ext cx="7491412" cy="3267075"/>
          </a:xfrm>
        </p:spPr>
        <p:txBody>
          <a:bodyPr/>
          <a:lstStyle/>
          <a:p>
            <a:pPr lvl="1"/>
            <a:r>
              <a:rPr lang="en-US" sz="2400" b="0" dirty="0">
                <a:latin typeface="Times New Roman" pitchFamily="18" charset="0"/>
              </a:rPr>
              <a:t>Your call has been here at home, but first it is after you have received the power of the Holy Ghost, that the Holy Ghost is come upon you, Acts 1.8</a:t>
            </a:r>
          </a:p>
          <a:p>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body" idx="1"/>
          </p:nvPr>
        </p:nvSpPr>
        <p:spPr>
          <a:xfrm>
            <a:off x="1500188" y="2238375"/>
            <a:ext cx="7491412" cy="4000500"/>
          </a:xfrm>
        </p:spPr>
        <p:txBody>
          <a:bodyPr/>
          <a:lstStyle/>
          <a:p>
            <a:pPr marL="990600" lvl="1" indent="-533400"/>
            <a:r>
              <a:rPr lang="en-US" sz="2400" b="0" dirty="0">
                <a:latin typeface="Times New Roman" pitchFamily="18" charset="0"/>
              </a:rPr>
              <a:t>However, some of you will receive a call to go a little further out – or maybe a long way out of the concentric circle. </a:t>
            </a:r>
          </a:p>
          <a:p>
            <a:pPr marL="990600" lvl="1" indent="-533400"/>
            <a:endParaRPr lang="en-US" sz="2400" b="0" dirty="0">
              <a:latin typeface="Times New Roman" pitchFamily="18" charset="0"/>
            </a:endParaRPr>
          </a:p>
          <a:p>
            <a:pPr marL="990600" lvl="1" indent="-533400"/>
            <a:r>
              <a:rPr lang="en-US" sz="2400" b="0" dirty="0">
                <a:latin typeface="Times New Roman" pitchFamily="18" charset="0"/>
              </a:rPr>
              <a:t>Some of you have already been on the long journey and have now come back home to minister.</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Rectangle 3"/>
          <p:cNvSpPr>
            <a:spLocks noGrp="1" noChangeArrowheads="1"/>
          </p:cNvSpPr>
          <p:nvPr>
            <p:ph type="body" idx="1"/>
          </p:nvPr>
        </p:nvSpPr>
        <p:spPr>
          <a:xfrm>
            <a:off x="1500188" y="2819400"/>
            <a:ext cx="7491412" cy="3419475"/>
          </a:xfrm>
        </p:spPr>
        <p:txBody>
          <a:bodyPr/>
          <a:lstStyle/>
          <a:p>
            <a:pPr lvl="1"/>
            <a:r>
              <a:rPr lang="en-US" sz="2400" b="0" dirty="0">
                <a:latin typeface="Times New Roman" pitchFamily="18" charset="0"/>
              </a:rPr>
              <a:t>You see, this is a prophetic ministry.  A prophetic ministry is speaking forth the Truth of the Lord God in accordance with His Word.  It is “Guard [</a:t>
            </a:r>
            <a:r>
              <a:rPr lang="en-US" sz="2400" b="0" dirty="0" err="1">
                <a:latin typeface="Times New Roman" pitchFamily="18" charset="0"/>
              </a:rPr>
              <a:t>ing</a:t>
            </a:r>
            <a:r>
              <a:rPr lang="en-US" sz="2400" b="0" dirty="0">
                <a:latin typeface="Times New Roman" pitchFamily="18" charset="0"/>
              </a:rPr>
              <a:t>] the good treasure entrusted to you, with the help of the Holy Ghost living in us [you]” (II Timothy 1.14).</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3"/>
          <p:cNvSpPr>
            <a:spLocks noGrp="1" noChangeArrowheads="1"/>
          </p:cNvSpPr>
          <p:nvPr>
            <p:ph type="body" idx="1"/>
          </p:nvPr>
        </p:nvSpPr>
        <p:spPr>
          <a:xfrm>
            <a:off x="1500188" y="2952750"/>
            <a:ext cx="7491412" cy="3286125"/>
          </a:xfrm>
        </p:spPr>
        <p:txBody>
          <a:bodyPr/>
          <a:lstStyle/>
          <a:p>
            <a:pPr marL="990600" lvl="1" indent="-533400"/>
            <a:r>
              <a:rPr lang="en-US" sz="2400" b="0" dirty="0">
                <a:latin typeface="Times New Roman" pitchFamily="18" charset="0"/>
              </a:rPr>
              <a:t>It is as Paul said to young Timothy, “Do not neglect the gift that is in you, which was given to you through prophecy with the laying on of hands by the council of elders” (I Timothy 4.14).</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3"/>
          <p:cNvSpPr>
            <a:spLocks noGrp="1" noChangeArrowheads="1"/>
          </p:cNvSpPr>
          <p:nvPr>
            <p:ph type="body" idx="1"/>
          </p:nvPr>
        </p:nvSpPr>
        <p:spPr>
          <a:xfrm>
            <a:off x="1500188" y="2952750"/>
            <a:ext cx="7491412" cy="3286125"/>
          </a:xfrm>
        </p:spPr>
        <p:txBody>
          <a:bodyPr/>
          <a:lstStyle/>
          <a:p>
            <a:pPr marL="609600" indent="-609600">
              <a:buFont typeface="Wingdings" pitchFamily="2" charset="2"/>
              <a:buNone/>
            </a:pPr>
            <a:r>
              <a:rPr lang="en-US" b="0" dirty="0">
                <a:latin typeface="+mj-lt"/>
              </a:rPr>
              <a:t>3.  Then come the severing of ties – physical ties that seems to hurt the most, the going forth in the Name of the Lord.</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sz="5700" dirty="0">
                <a:latin typeface="Times New Roman" pitchFamily="18" charset="0"/>
                <a:cs typeface="Times New Roman" pitchFamily="18" charset="0"/>
              </a:rPr>
              <a:t>Retreat</a:t>
            </a:r>
          </a:p>
        </p:txBody>
      </p:sp>
      <p:sp>
        <p:nvSpPr>
          <p:cNvPr id="37891" name="Rectangle 3"/>
          <p:cNvSpPr>
            <a:spLocks noGrp="1" noChangeArrowheads="1"/>
          </p:cNvSpPr>
          <p:nvPr>
            <p:ph type="body" idx="1"/>
          </p:nvPr>
        </p:nvSpPr>
        <p:spPr>
          <a:xfrm>
            <a:off x="1500188" y="2667000"/>
            <a:ext cx="7491412" cy="3571875"/>
          </a:xfrm>
        </p:spPr>
        <p:txBody>
          <a:bodyPr/>
          <a:lstStyle/>
          <a:p>
            <a:pPr algn="ctr">
              <a:buFont typeface="Wingdings" pitchFamily="2" charset="2"/>
              <a:buNone/>
            </a:pPr>
            <a:r>
              <a:rPr lang="en-US" sz="4100" b="0" dirty="0">
                <a:latin typeface="Times New Roman" pitchFamily="18" charset="0"/>
                <a:cs typeface="Times New Roman" pitchFamily="18" charset="0"/>
              </a:rPr>
              <a:t>Stephen</a:t>
            </a:r>
          </a:p>
          <a:p>
            <a:pPr algn="ctr">
              <a:buFont typeface="Wingdings" pitchFamily="2" charset="2"/>
              <a:buNone/>
            </a:pPr>
            <a:r>
              <a:rPr lang="en-US" sz="4100" b="0" dirty="0">
                <a:latin typeface="Times New Roman" pitchFamily="18" charset="0"/>
                <a:cs typeface="Times New Roman" pitchFamily="18" charset="0"/>
              </a:rPr>
              <a:t>Ministers</a:t>
            </a:r>
          </a:p>
          <a:p>
            <a:pPr algn="ctr">
              <a:buFont typeface="Wingdings" pitchFamily="2" charset="2"/>
              <a:buNone/>
            </a:pPr>
            <a:r>
              <a:rPr lang="en-US" sz="4100" b="0" dirty="0">
                <a:latin typeface="Times New Roman" pitchFamily="18" charset="0"/>
                <a:cs typeface="Times New Roman" pitchFamily="18" charset="0"/>
              </a:rPr>
              <a:t>May 6, 2006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type="body" idx="1"/>
          </p:nvPr>
        </p:nvSpPr>
        <p:spPr>
          <a:xfrm>
            <a:off x="1500188" y="1600200"/>
            <a:ext cx="7491412" cy="4638675"/>
          </a:xfrm>
        </p:spPr>
        <p:txBody>
          <a:bodyPr/>
          <a:lstStyle/>
          <a:p>
            <a:pPr marL="1035050" lvl="1" indent="-577850"/>
            <a:r>
              <a:rPr lang="en-US" sz="2400" b="0" dirty="0">
                <a:latin typeface="Times New Roman" pitchFamily="18" charset="0"/>
              </a:rPr>
              <a:t>This is when the fiery darts of hell may come.  They may come in ways that seem so subtle, and cause you to stumble before you realize it, making you feel so sinful, so foolish . . .  </a:t>
            </a:r>
          </a:p>
          <a:p>
            <a:pPr marL="1409700" lvl="2" indent="-495300"/>
            <a:r>
              <a:rPr lang="en-US" b="0" dirty="0">
                <a:latin typeface="Times New Roman" pitchFamily="18" charset="0"/>
              </a:rPr>
              <a:t>This is when you realize how much you need the Lord you God – so this is not all bad, if we repent and turn back to the Lord.</a:t>
            </a:r>
          </a:p>
          <a:p>
            <a:pPr marL="1409700" lvl="2" indent="-495300"/>
            <a:r>
              <a:rPr lang="en-US" b="0" dirty="0">
                <a:latin typeface="Times New Roman" pitchFamily="18" charset="0"/>
              </a:rPr>
              <a:t>This time of renewal can be most rewarding.  I must admit it is not how I like to learn.</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type="body" idx="1"/>
          </p:nvPr>
        </p:nvSpPr>
        <p:spPr>
          <a:xfrm>
            <a:off x="1500188" y="1676400"/>
            <a:ext cx="7491412" cy="4562475"/>
          </a:xfrm>
        </p:spPr>
        <p:txBody>
          <a:bodyPr/>
          <a:lstStyle/>
          <a:p>
            <a:pPr marL="1035050" lvl="1" indent="-577850"/>
            <a:r>
              <a:rPr lang="en-US" sz="2400" b="0" dirty="0">
                <a:latin typeface="Times New Roman" pitchFamily="18" charset="0"/>
              </a:rPr>
              <a:t>Or this is when the attacks come straight forward and pierce the heart, causing you to hesitate in your walk with the Lord, perhaps.</a:t>
            </a:r>
          </a:p>
          <a:p>
            <a:pPr marL="1409700" lvl="2" indent="-495300"/>
            <a:r>
              <a:rPr lang="en-US" b="0" dirty="0">
                <a:latin typeface="Times New Roman" pitchFamily="18" charset="0"/>
              </a:rPr>
              <a:t>But this is when the Lord lifts the fallen, pulls you into His bosom, to encourage you.</a:t>
            </a:r>
          </a:p>
          <a:p>
            <a:pPr marL="1409700" lvl="2" indent="-495300"/>
            <a:r>
              <a:rPr lang="en-US" b="0" dirty="0">
                <a:latin typeface="Times New Roman" pitchFamily="18" charset="0"/>
              </a:rPr>
              <a:t>This is when the Lord reminds you that He is counting on you to go forth with His love and wisdom to minister the Balm of Gilead to a hurting world.</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Grp="1" noChangeArrowheads="1"/>
          </p:cNvSpPr>
          <p:nvPr>
            <p:ph type="body" idx="1"/>
          </p:nvPr>
        </p:nvSpPr>
        <p:spPr>
          <a:xfrm>
            <a:off x="1500188" y="1752600"/>
            <a:ext cx="7491412" cy="4486275"/>
          </a:xfrm>
        </p:spPr>
        <p:txBody>
          <a:bodyPr/>
          <a:lstStyle/>
          <a:p>
            <a:pPr marL="990600" lvl="1" indent="-533400"/>
            <a:r>
              <a:rPr lang="en-US" sz="2400" b="0" dirty="0">
                <a:latin typeface="Times New Roman" pitchFamily="18" charset="0"/>
              </a:rPr>
              <a:t>Or the enemy, called Satan, says to the Lord that He is going to sift you.  He is out for your very life.</a:t>
            </a:r>
          </a:p>
          <a:p>
            <a:pPr marL="990600" lvl="1" indent="-533400"/>
            <a:endParaRPr lang="en-US" sz="2400" b="0" dirty="0">
              <a:latin typeface="Times New Roman" pitchFamily="18" charset="0"/>
            </a:endParaRPr>
          </a:p>
          <a:p>
            <a:pPr marL="990600" lvl="1" indent="-533400"/>
            <a:r>
              <a:rPr lang="en-US" sz="2400" b="0" dirty="0">
                <a:latin typeface="Times New Roman" pitchFamily="18" charset="0"/>
              </a:rPr>
              <a:t>He may come at you with a situation in your home, at work, - yes, even at church.</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type="body" idx="1"/>
          </p:nvPr>
        </p:nvSpPr>
        <p:spPr>
          <a:xfrm>
            <a:off x="1500188" y="1752600"/>
            <a:ext cx="7491412" cy="4486275"/>
          </a:xfrm>
        </p:spPr>
        <p:txBody>
          <a:bodyPr/>
          <a:lstStyle/>
          <a:p>
            <a:pPr marL="609600" indent="-609600"/>
            <a:r>
              <a:rPr lang="en-US" sz="2400" b="0" dirty="0">
                <a:latin typeface="Times New Roman" pitchFamily="18" charset="0"/>
              </a:rPr>
              <a:t>John 16.33.b  “. . . In the world you face persecution.  But take courage; I have conquered the world!”</a:t>
            </a:r>
          </a:p>
          <a:p>
            <a:pPr marL="609600" indent="-609600"/>
            <a:endParaRPr lang="en-US" sz="2400" b="0" dirty="0">
              <a:latin typeface="Times New Roman" pitchFamily="18" charset="0"/>
            </a:endParaRPr>
          </a:p>
          <a:p>
            <a:pPr marL="609600" indent="-609600"/>
            <a:r>
              <a:rPr lang="en-US" sz="2400" b="0" dirty="0">
                <a:latin typeface="Times New Roman" pitchFamily="18" charset="0"/>
              </a:rPr>
              <a:t>II Timothy 3.12, “Indeed, all who want to live a godly life in Christ Jesus will be persecuted.”</a:t>
            </a:r>
          </a:p>
          <a:p>
            <a:pPr marL="609600" indent="-609600"/>
            <a:endParaRPr lang="en-US" sz="2400" b="0" dirty="0">
              <a:latin typeface="Times New Roman" pitchFamily="18" charset="0"/>
            </a:endParaRPr>
          </a:p>
          <a:p>
            <a:pPr marL="609600" indent="-609600"/>
            <a:r>
              <a:rPr lang="en-US" sz="2400" b="0" dirty="0">
                <a:latin typeface="Times New Roman" pitchFamily="18" charset="0"/>
              </a:rPr>
              <a:t>Then comes the words from the Master reminding you – I have called you by your name, even before you were born.  You are mine (Isaiah 43.1-28).</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type="body" idx="1"/>
          </p:nvPr>
        </p:nvSpPr>
        <p:spPr>
          <a:xfrm>
            <a:off x="1500188" y="2209800"/>
            <a:ext cx="7491412" cy="4029075"/>
          </a:xfrm>
        </p:spPr>
        <p:txBody>
          <a:bodyPr/>
          <a:lstStyle/>
          <a:p>
            <a:r>
              <a:rPr lang="en-US" sz="2400" b="0" dirty="0">
                <a:latin typeface="Times New Roman" pitchFamily="18" charset="0"/>
              </a:rPr>
              <a:t>They were called that they might be sent – sent to preach –</a:t>
            </a:r>
          </a:p>
          <a:p>
            <a:r>
              <a:rPr lang="en-US" sz="2400" b="0" dirty="0">
                <a:latin typeface="Times New Roman" pitchFamily="18" charset="0"/>
              </a:rPr>
              <a:t>	To the barbarians of </a:t>
            </a:r>
            <a:r>
              <a:rPr lang="en-US" sz="2400" b="0" dirty="0" err="1">
                <a:latin typeface="Times New Roman" pitchFamily="18" charset="0"/>
              </a:rPr>
              <a:t>Lycaonia</a:t>
            </a:r>
            <a:endParaRPr lang="en-US" sz="2400" b="0" dirty="0">
              <a:latin typeface="Times New Roman" pitchFamily="18" charset="0"/>
            </a:endParaRPr>
          </a:p>
          <a:p>
            <a:r>
              <a:rPr lang="en-US" sz="2400" b="0" dirty="0">
                <a:latin typeface="Times New Roman" pitchFamily="18" charset="0"/>
              </a:rPr>
              <a:t>	To the Celts of </a:t>
            </a:r>
            <a:r>
              <a:rPr lang="en-US" sz="2400" b="0" dirty="0" err="1">
                <a:latin typeface="Times New Roman" pitchFamily="18" charset="0"/>
              </a:rPr>
              <a:t>Salatra</a:t>
            </a:r>
            <a:endParaRPr lang="en-US" sz="2400" b="0" dirty="0">
              <a:latin typeface="Times New Roman" pitchFamily="18" charset="0"/>
            </a:endParaRPr>
          </a:p>
          <a:p>
            <a:r>
              <a:rPr lang="en-US" sz="2400" b="0" dirty="0">
                <a:latin typeface="Times New Roman" pitchFamily="18" charset="0"/>
              </a:rPr>
              <a:t>	To the Diana worshippers of Ephesus</a:t>
            </a:r>
          </a:p>
          <a:p>
            <a:r>
              <a:rPr lang="en-US" sz="2400" b="0" dirty="0">
                <a:latin typeface="Times New Roman" pitchFamily="18" charset="0"/>
              </a:rPr>
              <a:t>	To the philosophers of Athens,</a:t>
            </a:r>
          </a:p>
          <a:p>
            <a:r>
              <a:rPr lang="en-US" sz="2400" b="0" dirty="0">
                <a:latin typeface="Times New Roman" pitchFamily="18" charset="0"/>
              </a:rPr>
              <a:t>	To the legionnaires of Rome.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noChangeArrowheads="1"/>
          </p:cNvSpPr>
          <p:nvPr>
            <p:ph type="body" idx="1"/>
          </p:nvPr>
        </p:nvSpPr>
        <p:spPr>
          <a:xfrm>
            <a:off x="1500188" y="1981200"/>
            <a:ext cx="7491412" cy="4257675"/>
          </a:xfrm>
        </p:spPr>
        <p:txBody>
          <a:bodyPr/>
          <a:lstStyle/>
          <a:p>
            <a:r>
              <a:rPr lang="en-US" dirty="0"/>
              <a:t>	</a:t>
            </a:r>
            <a:r>
              <a:rPr lang="en-US" b="0" dirty="0">
                <a:latin typeface="+mj-lt"/>
              </a:rPr>
              <a:t>Called –</a:t>
            </a:r>
          </a:p>
          <a:p>
            <a:r>
              <a:rPr lang="en-US" b="0" dirty="0">
                <a:latin typeface="+mj-lt"/>
              </a:rPr>
              <a:t>	To be stoned at </a:t>
            </a:r>
            <a:r>
              <a:rPr lang="en-US" b="0" dirty="0" err="1">
                <a:latin typeface="+mj-lt"/>
              </a:rPr>
              <a:t>Lystra</a:t>
            </a:r>
            <a:r>
              <a:rPr lang="en-US" b="0" dirty="0">
                <a:latin typeface="+mj-lt"/>
              </a:rPr>
              <a:t>,</a:t>
            </a:r>
          </a:p>
          <a:p>
            <a:r>
              <a:rPr lang="en-US" b="0" dirty="0">
                <a:latin typeface="+mj-lt"/>
              </a:rPr>
              <a:t>	To be scourged at Philippi,</a:t>
            </a:r>
          </a:p>
          <a:p>
            <a:r>
              <a:rPr lang="en-US" b="0" dirty="0">
                <a:latin typeface="+mj-lt"/>
              </a:rPr>
              <a:t>	To be imprisoned at Caesarea,</a:t>
            </a:r>
          </a:p>
          <a:p>
            <a:r>
              <a:rPr lang="en-US" b="0" dirty="0">
                <a:latin typeface="+mj-lt"/>
              </a:rPr>
              <a:t>	To die without the gate.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1"/>
          </p:nvPr>
        </p:nvSpPr>
        <p:spPr>
          <a:xfrm>
            <a:off x="1500188" y="2398713"/>
            <a:ext cx="7491412" cy="3840162"/>
          </a:xfrm>
        </p:spPr>
        <p:txBody>
          <a:bodyPr/>
          <a:lstStyle/>
          <a:p>
            <a:r>
              <a:rPr lang="en-US" sz="2400" b="0" dirty="0">
                <a:latin typeface="Times New Roman" pitchFamily="18" charset="0"/>
              </a:rPr>
              <a:t>Were they chosen just to be with Christ, and enjoy His sweet and blessed fellowship?  No chosen –</a:t>
            </a:r>
          </a:p>
          <a:p>
            <a:pPr lvl="1"/>
            <a:r>
              <a:rPr lang="en-US" sz="2400" b="0" dirty="0">
                <a:latin typeface="Times New Roman" pitchFamily="18" charset="0"/>
              </a:rPr>
              <a:t>That they might be sent;</a:t>
            </a:r>
          </a:p>
          <a:p>
            <a:pPr lvl="1"/>
            <a:r>
              <a:rPr lang="en-US" sz="2400" b="0" dirty="0">
                <a:latin typeface="Times New Roman" pitchFamily="18" charset="0"/>
              </a:rPr>
              <a:t>Saved that they might save others;</a:t>
            </a:r>
          </a:p>
          <a:p>
            <a:pPr lvl="1"/>
            <a:r>
              <a:rPr lang="en-US" sz="2400" b="0" dirty="0">
                <a:latin typeface="Times New Roman" pitchFamily="18" charset="0"/>
              </a:rPr>
              <a:t>Blessed that they might become a blessings;</a:t>
            </a:r>
          </a:p>
          <a:p>
            <a:pPr lvl="1"/>
            <a:r>
              <a:rPr lang="en-US" sz="2400" b="0" dirty="0">
                <a:latin typeface="Times New Roman" pitchFamily="18" charset="0"/>
              </a:rPr>
              <a:t>Redeemed that they might preach the Gospel of Redemption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1500188" y="2819400"/>
            <a:ext cx="7491412" cy="3419475"/>
          </a:xfrm>
        </p:spPr>
        <p:txBody>
          <a:bodyPr/>
          <a:lstStyle/>
          <a:p>
            <a:r>
              <a:rPr lang="en-US" sz="2400" b="0" dirty="0">
                <a:latin typeface="Times New Roman" pitchFamily="18" charset="0"/>
              </a:rPr>
              <a:t>Chosen that they might hear Christ’s name before governors </a:t>
            </a:r>
          </a:p>
          <a:p>
            <a:pPr>
              <a:buFont typeface="Wingdings" pitchFamily="2" charset="2"/>
              <a:buNone/>
            </a:pPr>
            <a:r>
              <a:rPr lang="en-US" sz="2400" b="0" dirty="0">
                <a:latin typeface="Times New Roman" pitchFamily="18" charset="0"/>
              </a:rPr>
              <a:t>	and kings and before the children of Israel, and suffer many things for that Name’s sake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1500188" y="3349625"/>
            <a:ext cx="7491412" cy="2889250"/>
          </a:xfrm>
        </p:spPr>
        <p:txBody>
          <a:bodyPr/>
          <a:lstStyle/>
          <a:p>
            <a:r>
              <a:rPr lang="en-US" sz="2400" b="0" dirty="0">
                <a:latin typeface="Times New Roman" pitchFamily="18" charset="0"/>
              </a:rPr>
              <a:t>When Jesus finds you, </a:t>
            </a:r>
          </a:p>
          <a:p>
            <a:pPr lvl="1"/>
            <a:r>
              <a:rPr lang="en-US" sz="2400" b="0" dirty="0">
                <a:latin typeface="Times New Roman" pitchFamily="18" charset="0"/>
              </a:rPr>
              <a:t>“Tell others the story.”</a:t>
            </a:r>
            <a:r>
              <a:rPr lang="en-US" sz="2400" b="0" dirty="0">
                <a:latin typeface="Times New Roman" pitchFamily="18" charset="0"/>
                <a:hlinkClick r:id="" action="ppaction://noaction"/>
              </a:rPr>
              <a:t>[1]</a:t>
            </a:r>
            <a:endParaRPr lang="en-US" sz="2400" b="0" dirty="0">
              <a:latin typeface="Times New Roman" pitchFamily="18" charset="0"/>
            </a:endParaRPr>
          </a:p>
          <a:p>
            <a:pPr lvl="1"/>
            <a:endParaRPr lang="en-US" sz="2400" dirty="0">
              <a:latin typeface="Times New Roman" pitchFamily="18" charset="0"/>
            </a:endParaRPr>
          </a:p>
          <a:p>
            <a:pPr lvl="1"/>
            <a:endParaRPr lang="en-US" dirty="0">
              <a:latin typeface="Times New Roman" pitchFamily="18" charset="0"/>
            </a:endParaRPr>
          </a:p>
          <a:p>
            <a:pPr>
              <a:buFont typeface="Wingdings" pitchFamily="2" charset="2"/>
              <a:buNone/>
            </a:pPr>
            <a:r>
              <a:rPr lang="en-US" sz="1600" dirty="0">
                <a:latin typeface="Times New Roman" pitchFamily="18" charset="0"/>
                <a:hlinkClick r:id="" action="ppaction://noaction"/>
              </a:rPr>
              <a:t>[1]</a:t>
            </a:r>
            <a:r>
              <a:rPr lang="en-US" sz="1600" dirty="0">
                <a:latin typeface="Times New Roman" pitchFamily="18" charset="0"/>
              </a:rPr>
              <a:t> </a:t>
            </a:r>
            <a:r>
              <a:rPr lang="en-US" sz="1600" dirty="0" err="1">
                <a:latin typeface="Times New Roman" pitchFamily="18" charset="0"/>
              </a:rPr>
              <a:t>Lockyer</a:t>
            </a:r>
            <a:r>
              <a:rPr lang="en-US" sz="1600" dirty="0">
                <a:latin typeface="Times New Roman" pitchFamily="18" charset="0"/>
              </a:rPr>
              <a:t>, </a:t>
            </a:r>
            <a:r>
              <a:rPr lang="en-US" sz="1600" i="1" dirty="0">
                <a:latin typeface="Times New Roman" pitchFamily="18" charset="0"/>
              </a:rPr>
              <a:t>All the Apostles of the Bible</a:t>
            </a:r>
            <a:r>
              <a:rPr lang="en-US" sz="1600" dirty="0">
                <a:latin typeface="Times New Roman" pitchFamily="18" charset="0"/>
              </a:rPr>
              <a:t>, p 20.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idx="1"/>
          </p:nvPr>
        </p:nvSpPr>
        <p:spPr>
          <a:xfrm>
            <a:off x="1500188" y="2209800"/>
            <a:ext cx="7491412" cy="4029075"/>
          </a:xfrm>
        </p:spPr>
        <p:txBody>
          <a:bodyPr/>
          <a:lstStyle/>
          <a:p>
            <a:r>
              <a:rPr lang="en-US" sz="2400" b="0" dirty="0">
                <a:latin typeface="Times New Roman" pitchFamily="18" charset="0"/>
              </a:rPr>
              <a:t>Then comes the words from John 15.1-17.</a:t>
            </a:r>
          </a:p>
          <a:p>
            <a:endParaRPr lang="en-US" sz="2400" b="0" dirty="0">
              <a:latin typeface="Times New Roman" pitchFamily="18" charset="0"/>
            </a:endParaRPr>
          </a:p>
          <a:p>
            <a:pPr lvl="1"/>
            <a:r>
              <a:rPr lang="en-US" sz="2400" b="0" dirty="0">
                <a:latin typeface="Times New Roman" pitchFamily="18" charset="0"/>
              </a:rPr>
              <a:t>Let’s go to John 21.15-19</a:t>
            </a:r>
          </a:p>
          <a:p>
            <a:pPr lvl="1"/>
            <a:r>
              <a:rPr lang="en-US" sz="2400" b="0" dirty="0">
                <a:latin typeface="Times New Roman" pitchFamily="18" charset="0"/>
              </a:rPr>
              <a:t>Share the Scripture and going back to John 18.15-18, 25-27</a:t>
            </a:r>
          </a:p>
          <a:p>
            <a:pPr lvl="1"/>
            <a:r>
              <a:rPr lang="en-US" sz="2400" b="0" dirty="0">
                <a:latin typeface="Times New Roman" pitchFamily="18" charset="0"/>
              </a:rPr>
              <a:t>Then John 21.15-19 – go through it verse by verse</a:t>
            </a:r>
          </a:p>
          <a:p>
            <a:pPr lvl="1"/>
            <a:endParaRPr lang="en-US" sz="2400" b="0" dirty="0">
              <a:latin typeface="Times New Roman" pitchFamily="18" charset="0"/>
            </a:endParaRPr>
          </a:p>
          <a:p>
            <a:pPr lvl="1"/>
            <a:r>
              <a:rPr lang="en-US" sz="2400" b="0" dirty="0">
                <a:latin typeface="Times New Roman" pitchFamily="18" charset="0"/>
              </a:rPr>
              <a:t>Then end </a:t>
            </a:r>
            <a:r>
              <a:rPr lang="en-US" sz="2400" b="0" dirty="0" smtClean="0">
                <a:latin typeface="Times New Roman" pitchFamily="18" charset="0"/>
              </a:rPr>
              <a:t>with brief of Peter in </a:t>
            </a:r>
            <a:r>
              <a:rPr lang="en-US" sz="2400" b="0" i="1" dirty="0">
                <a:latin typeface="Times New Roman" pitchFamily="18" charset="0"/>
              </a:rPr>
              <a:t>Quo Vadis</a:t>
            </a:r>
            <a:r>
              <a:rPr lang="en-US" sz="2400" b="0" dirty="0">
                <a:latin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6" name="Picture 4" descr="PITCHER"/>
          <p:cNvPicPr>
            <a:picLocks noGrp="1" noChangeAspect="1" noChangeArrowheads="1"/>
          </p:cNvPicPr>
          <p:nvPr>
            <p:ph type="body" idx="1"/>
          </p:nvPr>
        </p:nvPicPr>
        <p:blipFill>
          <a:blip r:embed="rId2" cstate="print"/>
          <a:srcRect/>
          <a:stretch>
            <a:fillRect/>
          </a:stretch>
        </p:blipFill>
        <p:spPr>
          <a:xfrm>
            <a:off x="2895600" y="533400"/>
            <a:ext cx="3975100" cy="5657850"/>
          </a:xfrm>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body" idx="1"/>
          </p:nvPr>
        </p:nvSpPr>
        <p:spPr/>
        <p:txBody>
          <a:bodyPr/>
          <a:lstStyle/>
          <a:p>
            <a:r>
              <a:rPr lang="en-US" b="0" dirty="0">
                <a:latin typeface="Times New Roman" pitchFamily="18" charset="0"/>
                <a:cs typeface="Times New Roman" pitchFamily="18" charset="0"/>
              </a:rPr>
              <a:t>What more is there to give?</a:t>
            </a:r>
          </a:p>
          <a:p>
            <a:pPr lvl="1"/>
            <a:r>
              <a:rPr lang="en-US" b="0" dirty="0">
                <a:latin typeface="Times New Roman" pitchFamily="18" charset="0"/>
                <a:cs typeface="Times New Roman" pitchFamily="18" charset="0"/>
              </a:rPr>
              <a:t>I have a picture in my house that is a beautiful rock formation perhaps in Colorado or Arizona.</a:t>
            </a:r>
          </a:p>
          <a:p>
            <a:pPr lvl="1"/>
            <a:r>
              <a:rPr lang="en-US" b="0" dirty="0">
                <a:latin typeface="Times New Roman" pitchFamily="18" charset="0"/>
                <a:cs typeface="Times New Roman" pitchFamily="18" charset="0"/>
              </a:rPr>
              <a:t>It is a rock formation that </a:t>
            </a:r>
            <a:r>
              <a:rPr lang="en-US" b="0">
                <a:latin typeface="Times New Roman" pitchFamily="18" charset="0"/>
                <a:cs typeface="Times New Roman" pitchFamily="18" charset="0"/>
              </a:rPr>
              <a:t>is </a:t>
            </a:r>
            <a:r>
              <a:rPr lang="en-US" b="0" smtClean="0">
                <a:latin typeface="Times New Roman" pitchFamily="18" charset="0"/>
                <a:cs typeface="Times New Roman" pitchFamily="18" charset="0"/>
              </a:rPr>
              <a:t>oval </a:t>
            </a:r>
            <a:r>
              <a:rPr lang="en-US" b="0" dirty="0">
                <a:latin typeface="Times New Roman" pitchFamily="18" charset="0"/>
                <a:cs typeface="Times New Roman" pitchFamily="18" charset="0"/>
              </a:rPr>
              <a:t>through which you see other beautiful rock formations</a:t>
            </a:r>
          </a:p>
          <a:p>
            <a:pPr lvl="1"/>
            <a:r>
              <a:rPr lang="en-US" b="0" dirty="0">
                <a:latin typeface="Times New Roman" pitchFamily="18" charset="0"/>
                <a:cs typeface="Times New Roman" pitchFamily="18" charset="0"/>
              </a:rPr>
              <a:t>The Heading?</a:t>
            </a:r>
          </a:p>
          <a:p>
            <a:pPr lvl="2"/>
            <a:r>
              <a:rPr lang="en-US" b="0" dirty="0">
                <a:latin typeface="Times New Roman" pitchFamily="18" charset="0"/>
                <a:cs typeface="Times New Roman" pitchFamily="18" charset="0"/>
              </a:rPr>
              <a:t>When a door closes, God opens a window.</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p:txBody>
          <a:bodyPr/>
          <a:lstStyle/>
          <a:p>
            <a:pPr algn="ctr">
              <a:buFont typeface="Wingdings" pitchFamily="2" charset="2"/>
              <a:buNone/>
            </a:pPr>
            <a:r>
              <a:rPr lang="en-US" sz="4400" b="0" dirty="0">
                <a:latin typeface="Baskerville Old Face" pitchFamily="18" charset="0"/>
              </a:rPr>
              <a:t>Stephen Ministers</a:t>
            </a:r>
          </a:p>
          <a:p>
            <a:pPr algn="ctr">
              <a:buFont typeface="Wingdings" pitchFamily="2" charset="2"/>
              <a:buNone/>
            </a:pPr>
            <a:endParaRPr lang="en-US" sz="2600" b="0" dirty="0">
              <a:latin typeface="Baskerville Old Face" pitchFamily="18" charset="0"/>
            </a:endParaRPr>
          </a:p>
          <a:p>
            <a:pPr algn="ctr">
              <a:buFont typeface="Wingdings" pitchFamily="2" charset="2"/>
              <a:buNone/>
            </a:pPr>
            <a:r>
              <a:rPr lang="en-US" b="0" dirty="0">
                <a:latin typeface="Times New Roman" pitchFamily="18" charset="0"/>
                <a:cs typeface="Times New Roman" pitchFamily="18" charset="0"/>
              </a:rPr>
              <a:t>Are</a:t>
            </a:r>
          </a:p>
          <a:p>
            <a:pPr algn="ctr">
              <a:buFont typeface="Wingdings" pitchFamily="2" charset="2"/>
              <a:buNone/>
            </a:pPr>
            <a:r>
              <a:rPr lang="en-US" b="0" dirty="0">
                <a:latin typeface="Times New Roman" pitchFamily="18" charset="0"/>
                <a:cs typeface="Times New Roman" pitchFamily="18" charset="0"/>
              </a:rPr>
              <a:t>Of good report and</a:t>
            </a:r>
          </a:p>
          <a:p>
            <a:pPr algn="ctr">
              <a:buFont typeface="Wingdings" pitchFamily="2" charset="2"/>
              <a:buNone/>
            </a:pPr>
            <a:r>
              <a:rPr lang="en-US" b="0" dirty="0">
                <a:latin typeface="Times New Roman" pitchFamily="18" charset="0"/>
                <a:cs typeface="Times New Roman" pitchFamily="18" charset="0"/>
              </a:rPr>
              <a:t>Full of the Holy Ghost and wisdom</a:t>
            </a:r>
          </a:p>
          <a:p>
            <a:pPr algn="r">
              <a:buFont typeface="Wingdings" pitchFamily="2" charset="2"/>
              <a:buNone/>
            </a:pPr>
            <a:r>
              <a:rPr lang="en-US" b="0" dirty="0">
                <a:latin typeface="Times New Roman" pitchFamily="18" charset="0"/>
                <a:cs typeface="Times New Roman" pitchFamily="18" charset="0"/>
              </a:rPr>
              <a:t>Acts 6.3-5</a:t>
            </a:r>
          </a:p>
          <a:p>
            <a:pPr algn="ctr">
              <a:buFont typeface="Wingdings" pitchFamily="2" charset="2"/>
              <a:buNone/>
            </a:pPr>
            <a:r>
              <a:rPr lang="en-US" b="0" dirty="0">
                <a:latin typeface="Times New Roman" pitchFamily="18" charset="0"/>
                <a:cs typeface="Times New Roman" pitchFamily="18" charset="0"/>
              </a:rPr>
              <a:t>And</a:t>
            </a:r>
          </a:p>
          <a:p>
            <a:pPr algn="ctr">
              <a:buFont typeface="Wingdings" pitchFamily="2" charset="2"/>
              <a:buNone/>
            </a:pPr>
            <a:r>
              <a:rPr lang="en-US" b="0" dirty="0">
                <a:latin typeface="Times New Roman" pitchFamily="18" charset="0"/>
                <a:cs typeface="Times New Roman" pitchFamily="18" charset="0"/>
              </a:rPr>
              <a:t>Called to Serve</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type="body" idx="1"/>
          </p:nvPr>
        </p:nvSpPr>
        <p:spPr>
          <a:xfrm>
            <a:off x="1500188" y="2438400"/>
            <a:ext cx="7491412" cy="3800475"/>
          </a:xfrm>
        </p:spPr>
        <p:txBody>
          <a:bodyPr/>
          <a:lstStyle/>
          <a:p>
            <a:pPr algn="ctr">
              <a:buFont typeface="Wingdings" pitchFamily="2" charset="2"/>
              <a:buNone/>
            </a:pPr>
            <a:r>
              <a:rPr lang="en-US" i="1">
                <a:latin typeface="Times New Roman" pitchFamily="18" charset="0"/>
              </a:rPr>
              <a:t>St. Christopher’s Episcopal Church</a:t>
            </a:r>
          </a:p>
          <a:p>
            <a:pPr algn="ctr">
              <a:buFont typeface="Wingdings" pitchFamily="2" charset="2"/>
              <a:buNone/>
            </a:pPr>
            <a:endParaRPr lang="en-US" i="1">
              <a:latin typeface="Times New Roman" pitchFamily="18" charset="0"/>
            </a:endParaRPr>
          </a:p>
          <a:p>
            <a:pPr algn="ctr">
              <a:buFont typeface="Wingdings" pitchFamily="2" charset="2"/>
              <a:buNone/>
            </a:pPr>
            <a:r>
              <a:rPr lang="en-US" i="1">
                <a:latin typeface="Times New Roman" pitchFamily="18" charset="0"/>
              </a:rPr>
              <a:t>The Reverend Fr. Paul Moore, Rector</a:t>
            </a:r>
          </a:p>
          <a:p>
            <a:pPr algn="ctr">
              <a:buFont typeface="Wingdings" pitchFamily="2" charset="2"/>
              <a:buNone/>
            </a:pPr>
            <a:endParaRPr lang="en-US" i="1">
              <a:latin typeface="Times New Roman" pitchFamily="18" charset="0"/>
            </a:endParaRPr>
          </a:p>
          <a:p>
            <a:pPr algn="ctr">
              <a:buFont typeface="Wingdings" pitchFamily="2" charset="2"/>
              <a:buNone/>
            </a:pPr>
            <a:r>
              <a:rPr lang="en-US" i="1">
                <a:latin typeface="Times New Roman" pitchFamily="18" charset="0"/>
              </a:rPr>
              <a:t>May 6, 2006</a:t>
            </a:r>
          </a:p>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p:txBody>
          <a:bodyPr/>
          <a:lstStyle/>
          <a:p>
            <a:r>
              <a:rPr lang="en-US" b="0" dirty="0">
                <a:latin typeface="Times New Roman" pitchFamily="18" charset="0"/>
                <a:cs typeface="Times New Roman" pitchFamily="18" charset="0"/>
              </a:rPr>
              <a:t>We want to be called of God; we want that holy calling upon our lives.</a:t>
            </a:r>
          </a:p>
          <a:p>
            <a:endParaRPr lang="en-US" b="0" dirty="0">
              <a:latin typeface="Times New Roman" pitchFamily="18" charset="0"/>
              <a:cs typeface="Times New Roman" pitchFamily="18" charset="0"/>
            </a:endParaRPr>
          </a:p>
          <a:p>
            <a:pPr lvl="1"/>
            <a:r>
              <a:rPr lang="en-US" b="0" dirty="0">
                <a:latin typeface="Times New Roman" pitchFamily="18" charset="0"/>
                <a:cs typeface="Times New Roman" pitchFamily="18" charset="0"/>
              </a:rPr>
              <a:t>But do we want the blessing</a:t>
            </a:r>
          </a:p>
          <a:p>
            <a:pPr lvl="1"/>
            <a:r>
              <a:rPr lang="en-US" b="0" dirty="0">
                <a:latin typeface="Times New Roman" pitchFamily="18" charset="0"/>
                <a:cs typeface="Times New Roman" pitchFamily="18" charset="0"/>
              </a:rPr>
              <a:t>Because with the blessing, comes the breaking</a:t>
            </a:r>
          </a:p>
          <a:p>
            <a:pPr lvl="1"/>
            <a:r>
              <a:rPr lang="en-US" b="0" dirty="0">
                <a:latin typeface="Times New Roman" pitchFamily="18" charset="0"/>
                <a:cs typeface="Times New Roman" pitchFamily="18" charset="0"/>
              </a:rPr>
              <a:t>Before we can be used</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Grp="1" noChangeArrowheads="1"/>
          </p:cNvSpPr>
          <p:nvPr>
            <p:ph type="body" idx="1"/>
          </p:nvPr>
        </p:nvSpPr>
        <p:spPr>
          <a:xfrm>
            <a:off x="1500188" y="2319338"/>
            <a:ext cx="7491412" cy="3919537"/>
          </a:xfrm>
        </p:spPr>
        <p:txBody>
          <a:bodyPr/>
          <a:lstStyle/>
          <a:p>
            <a:r>
              <a:rPr lang="en-US" sz="2400" b="0" dirty="0">
                <a:latin typeface="Times New Roman" pitchFamily="18" charset="0"/>
              </a:rPr>
              <a:t>The breaking holds in it grief.  </a:t>
            </a:r>
          </a:p>
          <a:p>
            <a:pPr lvl="1"/>
            <a:r>
              <a:rPr lang="en-US" sz="2400" b="0" dirty="0">
                <a:latin typeface="Times New Roman" pitchFamily="18" charset="0"/>
              </a:rPr>
              <a:t>Grief because we will part and go away from the Master – alone – but not on our own.</a:t>
            </a:r>
          </a:p>
          <a:p>
            <a:pPr lvl="1"/>
            <a:r>
              <a:rPr lang="en-US" sz="2400" b="0" dirty="0">
                <a:latin typeface="Times New Roman" pitchFamily="18" charset="0"/>
              </a:rPr>
              <a:t>We will not be able to touch Jesus in the flesh as we encounter the hurts, the disappointments, the feeling of being abandoned . . . </a:t>
            </a:r>
          </a:p>
          <a:p>
            <a:pPr lvl="1"/>
            <a:r>
              <a:rPr lang="en-US" sz="2400" b="0" dirty="0">
                <a:latin typeface="Times New Roman" pitchFamily="18" charset="0"/>
              </a:rPr>
              <a:t>but know of a surety, He is here – Alleluia!</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type="body" idx="1"/>
          </p:nvPr>
        </p:nvSpPr>
        <p:spPr>
          <a:xfrm>
            <a:off x="1500188" y="1143000"/>
            <a:ext cx="7491412" cy="5095875"/>
          </a:xfrm>
        </p:spPr>
        <p:txBody>
          <a:bodyPr/>
          <a:lstStyle/>
          <a:p>
            <a:r>
              <a:rPr lang="en-US" sz="2400" b="0" dirty="0">
                <a:latin typeface="Times New Roman" pitchFamily="18" charset="0"/>
              </a:rPr>
              <a:t>Remember that the Father only once said, “This is my Beloved Son, of whom I am well pleased.”</a:t>
            </a:r>
          </a:p>
          <a:p>
            <a:r>
              <a:rPr lang="en-US" sz="2400" b="0" dirty="0">
                <a:latin typeface="Times New Roman" pitchFamily="18" charset="0"/>
              </a:rPr>
              <a:t>Remember Jesus said, My God, My God, why hast Thou forsaken Me.  </a:t>
            </a:r>
          </a:p>
          <a:p>
            <a:pPr lvl="1"/>
            <a:r>
              <a:rPr lang="en-US" sz="2400" b="0" dirty="0">
                <a:latin typeface="Times New Roman" pitchFamily="18" charset="0"/>
              </a:rPr>
              <a:t>The Father did not continue to give the Son encouragement as things got worse.  He hung on the cross alone.  </a:t>
            </a:r>
          </a:p>
          <a:p>
            <a:pPr lvl="1"/>
            <a:r>
              <a:rPr lang="en-US" sz="2400" b="0" dirty="0">
                <a:latin typeface="Times New Roman" pitchFamily="18" charset="0"/>
              </a:rPr>
              <a:t>Even the disciples were not near the cross.  </a:t>
            </a:r>
          </a:p>
          <a:p>
            <a:pPr lvl="1"/>
            <a:r>
              <a:rPr lang="en-US" sz="2400" b="0" dirty="0">
                <a:latin typeface="Times New Roman" pitchFamily="18" charset="0"/>
              </a:rPr>
              <a:t>God the Father could not look upon sin.</a:t>
            </a:r>
            <a:endParaRPr lang="en-US" sz="2000" b="0" dirty="0">
              <a:latin typeface="Times New Roman" pitchFamily="18" charset="0"/>
            </a:endParaRPr>
          </a:p>
          <a:p>
            <a:r>
              <a:rPr lang="en-US" sz="2400" b="0" dirty="0">
                <a:latin typeface="Times New Roman" pitchFamily="18" charset="0"/>
              </a:rPr>
              <a:t>Even Jesus had feelings and was able to speak them forth so that we could listen in to His Words.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type="body" idx="1"/>
          </p:nvPr>
        </p:nvSpPr>
        <p:spPr>
          <a:xfrm>
            <a:off x="1500188" y="2159000"/>
            <a:ext cx="7491412" cy="4079875"/>
          </a:xfrm>
        </p:spPr>
        <p:txBody>
          <a:bodyPr/>
          <a:lstStyle/>
          <a:p>
            <a:r>
              <a:rPr lang="en-US" sz="2400" b="0" dirty="0">
                <a:latin typeface="Times New Roman" pitchFamily="18" charset="0"/>
              </a:rPr>
              <a:t>The disciples while here on earth walked with Jesus</a:t>
            </a:r>
          </a:p>
          <a:p>
            <a:pPr lvl="1"/>
            <a:r>
              <a:rPr lang="en-US" sz="2400" b="0" dirty="0">
                <a:latin typeface="Times New Roman" pitchFamily="18" charset="0"/>
              </a:rPr>
              <a:t>Trying to learn? No, there was something in Jesus that drew them to Him.  </a:t>
            </a:r>
          </a:p>
          <a:p>
            <a:pPr lvl="1"/>
            <a:r>
              <a:rPr lang="en-US" sz="2400" b="0" dirty="0">
                <a:latin typeface="Times New Roman" pitchFamily="18" charset="0"/>
              </a:rPr>
              <a:t>They wanted to just be in His presence.</a:t>
            </a:r>
          </a:p>
          <a:p>
            <a:pPr lvl="1"/>
            <a:r>
              <a:rPr lang="en-US" sz="2400" b="0" dirty="0">
                <a:latin typeface="Times New Roman" pitchFamily="18" charset="0"/>
              </a:rPr>
              <a:t>Loving Him with all their heart?  </a:t>
            </a:r>
          </a:p>
          <a:p>
            <a:pPr lvl="1"/>
            <a:r>
              <a:rPr lang="en-US" sz="2400" b="0" dirty="0">
                <a:latin typeface="Times New Roman" pitchFamily="18" charset="0"/>
              </a:rPr>
              <a:t>No, the love grew little by little.  </a:t>
            </a:r>
          </a:p>
          <a:p>
            <a:pPr lvl="1"/>
            <a:r>
              <a:rPr lang="en-US" sz="2400" b="0" dirty="0">
                <a:latin typeface="Times New Roman" pitchFamily="18" charset="0"/>
              </a:rPr>
              <a:t>Oh, there was something there that drew them, that caused them to leave all and follow Him.</a:t>
            </a:r>
          </a:p>
        </p:txBody>
      </p:sp>
    </p:spTree>
  </p:cSld>
  <p:clrMapOvr>
    <a:masterClrMapping/>
  </p:clrMapOvr>
</p:sld>
</file>

<file path=ppt/theme/theme1.xml><?xml version="1.0" encoding="utf-8"?>
<a:theme xmlns:a="http://schemas.openxmlformats.org/drawingml/2006/main" name="Reporting Progress or Status">
  <a:themeElements>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fontScheme name="Reporting Progress or Statu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Reporting Progress or Status 1">
        <a:dk1>
          <a:srgbClr val="333300"/>
        </a:dk1>
        <a:lt1>
          <a:srgbClr val="FFFFFF"/>
        </a:lt1>
        <a:dk2>
          <a:srgbClr val="000000"/>
        </a:dk2>
        <a:lt2>
          <a:srgbClr val="969696"/>
        </a:lt2>
        <a:accent1>
          <a:srgbClr val="E5D58A"/>
        </a:accent1>
        <a:accent2>
          <a:srgbClr val="CCCC00"/>
        </a:accent2>
        <a:accent3>
          <a:srgbClr val="FFFFFF"/>
        </a:accent3>
        <a:accent4>
          <a:srgbClr val="2A2A00"/>
        </a:accent4>
        <a:accent5>
          <a:srgbClr val="F0E7C4"/>
        </a:accent5>
        <a:accent6>
          <a:srgbClr val="B9B900"/>
        </a:accent6>
        <a:hlink>
          <a:srgbClr val="999933"/>
        </a:hlink>
        <a:folHlink>
          <a:srgbClr val="666633"/>
        </a:folHlink>
      </a:clrScheme>
      <a:clrMap bg1="lt1" tx1="dk1" bg2="lt2" tx2="dk2" accent1="accent1" accent2="accent2" accent3="accent3" accent4="accent4" accent5="accent5" accent6="accent6" hlink="hlink" folHlink="folHlink"/>
    </a:extraClrScheme>
    <a:extraClrScheme>
      <a:clrScheme name="Reporting Progress or Status 2">
        <a:dk1>
          <a:srgbClr val="000000"/>
        </a:dk1>
        <a:lt1>
          <a:srgbClr val="8EA1C0"/>
        </a:lt1>
        <a:dk2>
          <a:srgbClr val="FFFFFF"/>
        </a:dk2>
        <a:lt2>
          <a:srgbClr val="5F5F5F"/>
        </a:lt2>
        <a:accent1>
          <a:srgbClr val="B6CDDE"/>
        </a:accent1>
        <a:accent2>
          <a:srgbClr val="8A7CA2"/>
        </a:accent2>
        <a:accent3>
          <a:srgbClr val="C6CDDC"/>
        </a:accent3>
        <a:accent4>
          <a:srgbClr val="000000"/>
        </a:accent4>
        <a:accent5>
          <a:srgbClr val="D7E3EC"/>
        </a:accent5>
        <a:accent6>
          <a:srgbClr val="7D7092"/>
        </a:accent6>
        <a:hlink>
          <a:srgbClr val="336699"/>
        </a:hlink>
        <a:folHlink>
          <a:srgbClr val="009999"/>
        </a:folHlink>
      </a:clrScheme>
      <a:clrMap bg1="lt1" tx1="dk1" bg2="lt2" tx2="dk2" accent1="accent1" accent2="accent2" accent3="accent3" accent4="accent4" accent5="accent5" accent6="accent6" hlink="hlink" folHlink="folHlink"/>
    </a:extraClrScheme>
    <a:extraClrScheme>
      <a:clrScheme name="Reporting Progress or Status 3">
        <a:dk1>
          <a:srgbClr val="333300"/>
        </a:dk1>
        <a:lt1>
          <a:srgbClr val="FFFFFF"/>
        </a:lt1>
        <a:dk2>
          <a:srgbClr val="000000"/>
        </a:dk2>
        <a:lt2>
          <a:srgbClr val="969696"/>
        </a:lt2>
        <a:accent1>
          <a:srgbClr val="EAEAEA"/>
        </a:accent1>
        <a:accent2>
          <a:srgbClr val="969696"/>
        </a:accent2>
        <a:accent3>
          <a:srgbClr val="FFFFFF"/>
        </a:accent3>
        <a:accent4>
          <a:srgbClr val="2A2A00"/>
        </a:accent4>
        <a:accent5>
          <a:srgbClr val="F3F3F3"/>
        </a:accent5>
        <a:accent6>
          <a:srgbClr val="878787"/>
        </a:accent6>
        <a:hlink>
          <a:srgbClr val="5F5F5F"/>
        </a:hlink>
        <a:folHlink>
          <a:srgbClr val="CBCBCB"/>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Reporting Progress or Status</Template>
  <TotalTime>56</TotalTime>
  <Words>1285</Words>
  <Application>Microsoft Office PowerPoint</Application>
  <PresentationFormat>On-screen Show (4:3)</PresentationFormat>
  <Paragraphs>116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Reporting Progress or Status</vt:lpstr>
      <vt:lpstr>So, Now what, Lord?</vt:lpstr>
      <vt:lpstr>Retreat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 Now what, Lord?</dc:title>
  <dc:creator>R. Cole</dc:creator>
  <cp:lastModifiedBy>Dr. Cole</cp:lastModifiedBy>
  <cp:revision>7</cp:revision>
  <dcterms:created xsi:type="dcterms:W3CDTF">2006-03-26T00:27:15Z</dcterms:created>
  <dcterms:modified xsi:type="dcterms:W3CDTF">2021-03-11T13:20:26Z</dcterms:modified>
</cp:coreProperties>
</file>